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9.png" ContentType="image/jpeg"/>
  <Override PartName="/ppt/media/image10.png" ContentType="image/jpeg"/>
  <Override PartName="/ppt/media/image11.png" ContentType="image/jpeg"/>
  <Override PartName="/ppt/media/image12.pn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6" r:id="rId3"/>
    <p:sldId id="257" r:id="rId4"/>
    <p:sldId id="258" r:id="rId5"/>
    <p:sldId id="284" r:id="rId6"/>
    <p:sldId id="259" r:id="rId7"/>
    <p:sldId id="271" r:id="rId8"/>
    <p:sldId id="272" r:id="rId9"/>
    <p:sldId id="273" r:id="rId10"/>
    <p:sldId id="274" r:id="rId11"/>
    <p:sldId id="276" r:id="rId12"/>
    <p:sldId id="277" r:id="rId13"/>
    <p:sldId id="281" r:id="rId14"/>
    <p:sldId id="282" r:id="rId15"/>
    <p:sldId id="283" r:id="rId16"/>
    <p:sldId id="285" r:id="rId17"/>
    <p:sldId id="287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1562D343-9CC5-D494-B6DE-764622B7CA9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620DF55E-222E-4AA6-5AAB-7C8D3729C3E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0DCCAF-CD8C-4F84-B76C-BD1745AF1A01}" type="datetime1">
              <a:rPr lang="sl-SI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04.11.2022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06B46D16-4FA5-2146-4F64-9D32F9421509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0AB64E84-9D8A-DC59-274A-865A175D11E5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FD65DFB-5AFC-41B2-A1E8-8BDC79ECD527}" type="slidenum">
              <a:t>‹#›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642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F07E73DB-E2CD-FC62-ECCF-B5D60E49431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83A49B2-2D7E-C3B6-9D6A-3D8D9CB054E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F13C729-1771-4882-8C05-957398321411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4" name="Označba mesta stranske slike 3">
            <a:extLst>
              <a:ext uri="{FF2B5EF4-FFF2-40B4-BE49-F238E27FC236}">
                <a16:creationId xmlns:a16="http://schemas.microsoft.com/office/drawing/2014/main" id="{3EFE8E1F-2331-AA53-03CE-70095F9146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Označba mesta opomb 4">
            <a:extLst>
              <a:ext uri="{FF2B5EF4-FFF2-40B4-BE49-F238E27FC236}">
                <a16:creationId xmlns:a16="http://schemas.microsoft.com/office/drawing/2014/main" id="{A7DB756E-3876-9014-663D-46AA70DF237C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488DEA8-773B-89C5-ABBE-686C557104B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FCF4F40-07C6-9DED-C782-C944979BACF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B57713A-252E-4801-9189-EBBB63572D3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1131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sl-SI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sl-SI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sl-SI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sl-SI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sl-SI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21C1437B-4F85-7DEB-235D-44B510053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C1B96CD8-7C26-2554-6041-5106BD29EFD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22D48FD-F87F-EACA-4A24-582C70955EA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09DA8B-8B3E-40C0-A9B1-920D673A77F1}" type="slidenum">
              <a:t>1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6017CBC7-4F88-7E4C-23F1-5D7E1C62B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946564C0-3202-5D76-14E2-5C4F986AE8C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18A081F-7021-185B-B572-B3D7880469C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E995ED-A321-44A9-86F7-F220B191FD9E}" type="slidenum">
              <a:t>10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64392070-C0D3-CBEC-E962-D2175E5F3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9D3529C5-B7B9-CF68-BAFD-C0F60BBCB5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C8BA190-424E-3BC0-89D1-D7D6B80EDC5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3DB75CA-48E1-470E-A5EB-759BE18EBD54}" type="slidenum">
              <a:t>11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E441274D-9FDD-C10E-E2AA-53A4CCDCF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B9FCCAA7-93FE-E44E-8DB7-1DD867EA1A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2018844-E4D2-9AF7-3696-FFD2B19AB2F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DD38FD4-8DB4-4C99-9897-8A8453E43267}" type="slidenum">
              <a:t>12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F2FC6C2B-36EF-804E-E0C0-B158919DB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81D6B8B9-A259-8F86-5589-617F077775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DB8DF22-62E0-FC50-34DC-058AE08D09B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9AC0EC-2569-45AF-BE2E-5F001EA10F60}" type="slidenum">
              <a:t>13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11E84797-BCEC-F273-92C1-D19C4542F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13A11BF8-794C-F385-2070-A4F37A723E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71FCF80-86E8-873D-82E7-A9F1121E5A6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FEEAF2-021A-4348-A1EA-20B9C6AC9CBA}" type="slidenum">
              <a:t>14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8C7322BF-0E93-8C4B-88B3-72792F1F9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C716C827-1201-6B4D-80DC-A3650F67E2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CC99529-7566-2807-800B-CDA09360D5E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6211AB-B68B-498B-9246-0E42C4787039}" type="slidenum">
              <a:t>15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D20BAC90-7A28-0177-02FD-301EB816B3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6E46CFA6-ACF0-34B8-A740-A56C31F9A0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F39F4E2-9D9D-7CC8-9C80-5675194CCEF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C0AC4F-AD6F-4FBF-8EE3-59C7BA13C785}" type="slidenum">
              <a:t>16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3094553C-C8BD-B643-F9EA-E1F23B1485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8463A8B6-2169-CFD9-26BA-F692514C0D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6D9D1E6-A2E9-5A16-DB54-4DA1687522A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1D6CC0-2190-47A3-86A9-4E2FCF606066}" type="slidenum">
              <a:t>17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67ADF0D8-98BA-4D49-0779-A58F014429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DA2F996D-B7A6-446A-CA5F-47106C6C9B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42DBF38-03F7-0E41-89EF-9C18C3533F7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1270DA9-872E-4AA9-9C8F-07EF0D16D073}" type="slidenum">
              <a:t>2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6D7E6461-024F-736B-9879-09961B8CA2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B6856F57-E4FF-FE53-EDBE-43E2D97546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A463969-21BF-DA2F-FBD9-BBD895C433D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D9E7126-CCD3-4C5A-80EF-A82F70114EA8}" type="slidenum">
              <a:t>3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5759799F-8DB4-3221-89AF-48A65A019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323AA049-7F95-0FB2-85C1-7BBF89E51D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537B5D9-6A4C-7060-DABE-FC05497A788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A67688-68B9-4A98-980A-6DD1046E94B2}" type="slidenum">
              <a:t>4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87A1C75D-6E10-395D-1D57-822A0A1B8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1A670C85-6E4F-9199-440E-2D052FFE60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9A18178-5757-31EB-8221-D3F63A63B80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4AB31F-8140-44CB-9167-8BFA44F5D738}" type="slidenum">
              <a:t>5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C06ABA28-69E2-350A-1D0C-B62249F97B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5EDC9E03-A849-73FF-F3BA-49C98AF9CA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39001DB-773B-631D-B6A0-4FDF9256A5F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FE16C62-D2B1-4886-91F5-D1995D8A6AB5}" type="slidenum">
              <a:t>6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1009B2D5-7B95-1BB3-CACF-F935B0630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572DF47E-F0D6-050D-B8F6-39D57602E9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AB225A9-838B-60C6-F099-624081CEC1A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74DF9F-025E-4E57-909E-77F8E612895A}" type="slidenum">
              <a:t>7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204F3130-B3CE-67FF-1436-94605940CE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43C06A4D-990C-5611-B745-807E25F6FF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C10659C-8A4B-EE11-BA45-24EBB78818B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8773F88-3369-4749-B3EF-2531F3394EE0}" type="slidenum">
              <a:t>8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AC766F3A-F8CE-0C17-B3DA-1104DCF4D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962E95E5-1E21-BCB4-1C83-2D9918B0B6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A5102A0-0B1E-A9A1-F723-C8E1AF5B268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36C485E-956E-4E8F-B861-15F929FB56B5}" type="slidenum">
              <a:t>9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97A1-D30A-4B12-5561-8558C575A99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/>
          <a:lstStyle>
            <a:lvl1pPr>
              <a:lnSpc>
                <a:spcPct val="85000"/>
              </a:lnSpc>
              <a:defRPr sz="7200">
                <a:solidFill>
                  <a:srgbClr val="FFFFFF"/>
                </a:solidFill>
              </a:defRPr>
            </a:lvl1pPr>
          </a:lstStyle>
          <a:p>
            <a:pPr lvl="0"/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8DD99-C679-C265-B03B-EC6DAFB207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/>
          <a:lstStyle>
            <a:lvl1pPr marL="0" indent="0">
              <a:buNone/>
              <a:defRPr sz="2200">
                <a:solidFill>
                  <a:srgbClr val="BFBFBF"/>
                </a:solidFill>
              </a:defRPr>
            </a:lvl1pPr>
          </a:lstStyle>
          <a:p>
            <a:pPr lvl="0"/>
            <a:r>
              <a:rPr lang="sl-SI"/>
              <a:t>Kliknite, če želite urediti slog podnaslova matrice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F51C6-7751-893B-0285-89BC4A6AE9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 lvl="0"/>
            <a:fld id="{ED1E396F-85D1-4CFD-AEE4-EF0ED8593FF8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90EDD-85F2-6BD7-E30E-443E5178D4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13131-0083-749B-5607-AE346E374F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 lvl="0"/>
            <a:fld id="{A7C417BC-FF21-484E-82A6-5BC238C1B8C0}" type="slidenum">
              <a:t>‹#›</a:t>
            </a:fld>
            <a:endParaRPr 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3D3C62-0D69-F45C-AB06-1332BE88BDA3}"/>
              </a:ext>
            </a:extLst>
          </p:cNvPr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6F6F7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1819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D7D4-9047-8E94-B41B-3C909200E18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B6DB0-745A-9BE0-4A80-7DDED0E9573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A4DA0-95AA-7BA8-7754-4A2A0447CA8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F577F0-3DCA-447D-801A-332A89B8EA39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EF76E-EA1F-B89C-9C07-40CD76E199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D3BC-4BA8-8C15-A3E6-D40E8A0B28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9D69F2-E68F-4308-8A93-A5C3AD97AD6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9750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36611-1A1D-CD35-B031-328E1F12D23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648696" y="381003"/>
            <a:ext cx="2476496" cy="589755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F56BE-1576-E05B-C212-F53C4BA862F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761996" y="381003"/>
            <a:ext cx="7734296" cy="589755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C03A1-3A30-EF5F-549C-C1C18827C4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9F95F1-9FBE-4954-A67D-85AB89904254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DB7DF-A770-483A-8710-7A414F6576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177B1-B54B-CD25-398B-41824DF65F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7E3887-BFB3-44E0-8A7D-A3824D384D4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900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049A5-0064-E474-6DD4-F0C133F32BB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33E3-3F13-CB17-7C20-8E8763A1776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EFD4B-5C80-57B9-4343-A0BDA4F424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98FD1B-E2D1-4A2F-8852-398915405F15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D1142-D4F9-BEC3-287F-437E65C79C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603F4-19A8-A1BC-4083-C37EF7B354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9076C2-E4D8-46B8-AC55-8483B034A32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17745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95F-02EF-3F4E-26BD-13B2BFAD22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/>
          <a:lstStyle>
            <a:lvl1pPr>
              <a:lnSpc>
                <a:spcPct val="85000"/>
              </a:lnSpc>
              <a:defRPr sz="7200"/>
            </a:lvl1pPr>
          </a:lstStyle>
          <a:p>
            <a:pPr lvl="0"/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49589-0ED5-A429-78CE-D57574041C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/>
          <a:lstStyle>
            <a:lvl1pPr marL="0" indent="0">
              <a:buNone/>
              <a:defRPr sz="2200">
                <a:solidFill>
                  <a:srgbClr val="595959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E7EC-265F-C17A-206C-9214BB29FDF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572F01-B8B7-4886-9B32-CA2EB77BB1BC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5F546-F14D-48E1-33FE-AEF84D05DE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2D52D-1BE9-7DEF-7185-CEEEF126C6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610106-484C-4A28-ABFA-A6C9FAB828DF}" type="slidenum">
              <a:t>‹#›</a:t>
            </a:fld>
            <a:endParaRPr 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BA1E1F-CF4E-81C7-0332-225032F0EC03}"/>
              </a:ext>
            </a:extLst>
          </p:cNvPr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6F6F7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64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D4046-FCCC-59FB-4F8E-8A0D315D85F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FC1A-7370-B7C0-5CD8-1B7A10A95EA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61872" y="1828800"/>
            <a:ext cx="448056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F63AB-DDDC-225E-1A5C-FCB959C6619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26480" y="1828800"/>
            <a:ext cx="448056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8F1CD-C0A3-72B2-E8EF-61A8A6DEC87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469B87-64F6-431D-A800-FD89BE3F61F8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25F48-65E2-2046-EF35-44063FC692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1A67C-6480-D868-59EB-DF34D31230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5F5A7A-7B25-4787-B242-D82128452EA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321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A529BF35-BA6A-F5FD-A41D-162F6A491E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1B548-77E2-FAD2-0C8B-A71388792C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61872" y="1713658"/>
            <a:ext cx="4480560" cy="7315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46464A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80AB5-3796-6AD8-6C5A-FB88D27399C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261872" y="2507549"/>
            <a:ext cx="4480560" cy="36646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B4E6C9-F188-F97C-8B95-5BE23675583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26480" y="1713658"/>
            <a:ext cx="4480560" cy="731520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2000"/>
              </a:spcBef>
              <a:buNone/>
              <a:defRPr sz="2000">
                <a:solidFill>
                  <a:srgbClr val="46464A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51DACA-530B-61BE-14E5-34560C54E7F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26480" y="2507549"/>
            <a:ext cx="4480560" cy="36646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070F11-B84A-7B6B-24A4-5FE47CFDF7B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4FE763-38A4-44E8-8D04-242E42871263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A61BB-4205-73BE-951B-17E23926EE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4642C3-E54C-1796-5985-C884D802C0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8DF88E-5ED2-42CB-93AB-6139B863BF1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2FEAEBB2-8EBE-D956-B0F1-1253E4C8E66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FF53E-E604-A600-5C7A-8D29486220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0F18EA-EB85-4606-98BB-C20A9D82C217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397E9-61F8-E969-E46C-1D3D82B4FB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A255-C848-ED98-C331-F843FFB841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65F147-5B01-4484-9EF0-23B636DE41F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4246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DA309D-C32C-B710-74B8-11BBD54683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1FB132-93BC-4E12-9130-5B8F108BEAEE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3FDF7-4B31-6A12-2EE7-A1E232B334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774AF-48BB-F843-2F3C-CF8813D4B6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2C4040-76C4-401F-8329-B5117290668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746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A08B0-0433-1E13-439C-90EA2E8CA9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1248" y="457200"/>
            <a:ext cx="3200400" cy="1600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4D1EE-E6D5-DC08-D8DC-27F9FB441E4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4270" y="685800"/>
            <a:ext cx="6079068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EFDD6-BC44-2265-578C-14A2C0B28EC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41248" y="2099736"/>
            <a:ext cx="3200400" cy="3810003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BBD6B-ECBC-A6B5-BD64-D9FD641EFF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745814-E459-4268-B5E6-61BF1D902E6E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CC28F-3978-D54A-A672-318528C7C7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DFBE1-CC64-8DC1-72F1-36345B1C58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3C290C-0C2B-4098-A757-009CBFF8E13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7724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E1C0260F-1166-716A-183D-928251E171BF}"/>
              </a:ext>
            </a:extLst>
          </p:cNvPr>
          <p:cNvSpPr/>
          <p:nvPr/>
        </p:nvSpPr>
        <p:spPr>
          <a:xfrm>
            <a:off x="0" y="5105396"/>
            <a:ext cx="11292840" cy="1752603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9BE6CE-1A7A-0EC2-012A-317A0B8314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5257800"/>
            <a:ext cx="9982203" cy="914400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5BA1EBE-77AE-F06C-E6F4-CF944D3D3F3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0" y="0"/>
            <a:ext cx="11292840" cy="5128924"/>
          </a:xfrm>
          <a:solidFill>
            <a:srgbClr val="6F6F74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2C4358-B058-94CD-91D8-223FDAB020D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14400" y="6108585"/>
            <a:ext cx="9982203" cy="5970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rgbClr val="D9D9D9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E84913-4866-D386-CCA0-75DAF7F675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74ABC6-8A18-493C-A68E-460FAAD76F1C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E5C3530-1F53-6779-CC00-F77A0C0D5B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C4ECF69-7D34-0395-5F95-AA875723E6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C6DD1A-DC6D-49FF-9870-6720D0A8A8F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126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2A85522-AF51-96FF-EB69-D2A6A2CEAC4B}"/>
              </a:ext>
            </a:extLst>
          </p:cNvPr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5353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CAB580D-AF6D-5E97-04B2-B3069FA2C5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872" y="365760"/>
            <a:ext cx="969264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497188-3B32-308C-FA37-0D4EC45992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B348C8-E993-E10B-CA4F-10B66186205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 rot="16200004">
            <a:off x="10797593" y="998506"/>
            <a:ext cx="19049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050" b="0" i="0" u="none" strike="noStrike" kern="1200" cap="none" spc="0" baseline="0">
                <a:solidFill>
                  <a:srgbClr val="D9D9DB"/>
                </a:solidFill>
                <a:uFillTx/>
                <a:latin typeface="Century Schoolbook"/>
              </a:defRPr>
            </a:lvl1pPr>
          </a:lstStyle>
          <a:p>
            <a:pPr lvl="0"/>
            <a:fld id="{E50B175E-D7F8-48F7-8CED-FB48B02E13BC}" type="datetime1">
              <a:rPr lang="sl-SI"/>
              <a:pPr lvl="0"/>
              <a:t>04.11.2022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5D04EB1-E64C-D066-274A-4B27E859AAE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 rot="16200004">
            <a:off x="9959371" y="4046484"/>
            <a:ext cx="35814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050" b="0" i="0" u="none" strike="noStrike" kern="1200" cap="none" spc="0" baseline="0">
                <a:solidFill>
                  <a:srgbClr val="D9D9DB"/>
                </a:solidFill>
                <a:uFillTx/>
                <a:latin typeface="Century Schoolbook"/>
              </a:defRPr>
            </a:lvl1pPr>
          </a:lstStyle>
          <a:p>
            <a:pPr lvl="0"/>
            <a:r>
              <a:rPr lang="sl-SI"/>
              <a:t>            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92D259-FC51-951D-1E06-75CBA2B5BD4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9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anchor="ctr" anchorCtr="1" compatLnSpc="1">
            <a:norm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3600" b="0" i="0" u="none" strike="noStrike" kern="1200" cap="none" spc="0" baseline="0">
                <a:solidFill>
                  <a:srgbClr val="8E8E94"/>
                </a:solidFill>
                <a:uFillTx/>
                <a:latin typeface="Century Schoolbook"/>
              </a:defRPr>
            </a:lvl1pPr>
          </a:lstStyle>
          <a:p>
            <a:pPr lvl="0"/>
            <a:fld id="{C4D63154-4F89-4275-B7C4-0D0C3D7CF54D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0" i="0" u="none" strike="noStrike" kern="1200" cap="none" spc="-50" baseline="0">
          <a:solidFill>
            <a:srgbClr val="000000"/>
          </a:solidFill>
          <a:uFillTx/>
          <a:latin typeface="Century Schoolbook"/>
        </a:defRPr>
      </a:lvl1pPr>
    </p:titleStyle>
    <p:bodyStyle>
      <a:lvl1pPr marL="182880" marR="0" lvl="0" indent="-182880" algn="l" defTabSz="914400" rtl="0" fontAlgn="auto" hangingPunct="1">
        <a:lnSpc>
          <a:spcPct val="95000"/>
        </a:lnSpc>
        <a:spcBef>
          <a:spcPts val="1400"/>
        </a:spcBef>
        <a:spcAft>
          <a:spcPts val="200"/>
        </a:spcAft>
        <a:buClr>
          <a:srgbClr val="6F6F74"/>
        </a:buClr>
        <a:buSzPct val="80000"/>
        <a:buFont typeface="Arial" pitchFamily="34"/>
        <a:buChar char="•"/>
        <a:tabLst/>
        <a:defRPr lang="sl-SI" sz="1800" b="0" i="0" u="none" strike="noStrike" kern="1200" cap="none" spc="10" baseline="0">
          <a:solidFill>
            <a:srgbClr val="000000"/>
          </a:solidFill>
          <a:uFillTx/>
          <a:latin typeface="Century Schoolbook"/>
        </a:defRPr>
      </a:lvl1pPr>
      <a:lvl2pPr marL="457200" marR="0" lvl="1" indent="-182880" algn="l" defTabSz="914400" rtl="0" fontAlgn="auto" hangingPunct="1">
        <a:lnSpc>
          <a:spcPct val="90000"/>
        </a:lnSpc>
        <a:spcBef>
          <a:spcPts val="300"/>
        </a:spcBef>
        <a:spcAft>
          <a:spcPts val="300"/>
        </a:spcAft>
        <a:buClr>
          <a:srgbClr val="6F6F74"/>
        </a:buClr>
        <a:buSzPct val="100000"/>
        <a:buFont typeface="Wingdings 2" pitchFamily="18"/>
        <a:buChar char=""/>
        <a:tabLst/>
        <a:defRPr lang="sl-SI" sz="1600" b="0" i="0" u="none" strike="noStrike" kern="1200" cap="none" spc="0" baseline="0">
          <a:solidFill>
            <a:srgbClr val="262626"/>
          </a:solidFill>
          <a:uFillTx/>
          <a:latin typeface="Century Schoolbook"/>
        </a:defRPr>
      </a:lvl2pPr>
      <a:lvl3pPr marL="731520" marR="0" lvl="2" indent="-182880" algn="l" defTabSz="914400" rtl="0" fontAlgn="auto" hangingPunct="1">
        <a:lnSpc>
          <a:spcPct val="90000"/>
        </a:lnSpc>
        <a:spcBef>
          <a:spcPts val="300"/>
        </a:spcBef>
        <a:spcAft>
          <a:spcPts val="300"/>
        </a:spcAft>
        <a:buClr>
          <a:srgbClr val="6F6F74"/>
        </a:buClr>
        <a:buSzPct val="100000"/>
        <a:buFont typeface="Wingdings 2" pitchFamily="18"/>
        <a:buChar char=""/>
        <a:tabLst/>
        <a:defRPr lang="sl-SI" sz="1400" b="0" i="0" u="none" strike="noStrike" kern="1200" cap="none" spc="0" baseline="0">
          <a:solidFill>
            <a:srgbClr val="262626"/>
          </a:solidFill>
          <a:uFillTx/>
          <a:latin typeface="Century Schoolbook"/>
        </a:defRPr>
      </a:lvl3pPr>
      <a:lvl4pPr marL="1005840" marR="0" lvl="3" indent="-182880" algn="l" defTabSz="914400" rtl="0" fontAlgn="auto" hangingPunct="1">
        <a:lnSpc>
          <a:spcPct val="90000"/>
        </a:lnSpc>
        <a:spcBef>
          <a:spcPts val="300"/>
        </a:spcBef>
        <a:spcAft>
          <a:spcPts val="300"/>
        </a:spcAft>
        <a:buClr>
          <a:srgbClr val="6F6F74"/>
        </a:buClr>
        <a:buSzPct val="100000"/>
        <a:buFont typeface="Wingdings 2" pitchFamily="18"/>
        <a:buChar char=""/>
        <a:tabLst/>
        <a:defRPr lang="sl-SI" sz="1400" b="0" i="0" u="none" strike="noStrike" kern="1200" cap="none" spc="0" baseline="0">
          <a:solidFill>
            <a:srgbClr val="262626"/>
          </a:solidFill>
          <a:uFillTx/>
          <a:latin typeface="Century Schoolbook"/>
        </a:defRPr>
      </a:lvl4pPr>
      <a:lvl5pPr marL="1280160" marR="0" lvl="4" indent="-182880" algn="l" defTabSz="914400" rtl="0" fontAlgn="auto" hangingPunct="1">
        <a:lnSpc>
          <a:spcPct val="90000"/>
        </a:lnSpc>
        <a:spcBef>
          <a:spcPts val="300"/>
        </a:spcBef>
        <a:spcAft>
          <a:spcPts val="300"/>
        </a:spcAft>
        <a:buClr>
          <a:srgbClr val="6F6F74"/>
        </a:buClr>
        <a:buSzPct val="100000"/>
        <a:buFont typeface="Wingdings 2" pitchFamily="18"/>
        <a:buChar char=""/>
        <a:tabLst/>
        <a:defRPr lang="sl-SI" sz="1400" b="0" i="0" u="none" strike="noStrike" kern="1200" cap="none" spc="0" baseline="0">
          <a:solidFill>
            <a:srgbClr val="262626"/>
          </a:solidFill>
          <a:uFillTx/>
          <a:latin typeface="Century Schoolbook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6ED9AE-4906-A083-25E3-A8C68D51D1A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85592" y="216877"/>
            <a:ext cx="9966960" cy="1325880"/>
          </a:xfrm>
        </p:spPr>
        <p:txBody>
          <a:bodyPr/>
          <a:lstStyle/>
          <a:p>
            <a:pPr lvl="0"/>
            <a:r>
              <a:rPr lang="sl-SI" sz="5400"/>
              <a:t>Mobility in Poland 19. 9.–28. 9.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3A2859B-2FF0-255E-F702-AA62F8455A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688421" y="6035588"/>
            <a:ext cx="4386477" cy="553687"/>
          </a:xfrm>
        </p:spPr>
        <p:txBody>
          <a:bodyPr/>
          <a:lstStyle/>
          <a:p>
            <a:pPr lvl="0"/>
            <a:r>
              <a:rPr lang="sl-SI" sz="1600"/>
              <a:t>Hana Pivk, Luka Šubic and Matej Peternelj</a:t>
            </a:r>
          </a:p>
        </p:txBody>
      </p:sp>
      <p:pic>
        <p:nvPicPr>
          <p:cNvPr id="4" name="Picture 2" descr="Izbrana fotografija">
            <a:extLst>
              <a:ext uri="{FF2B5EF4-FFF2-40B4-BE49-F238E27FC236}">
                <a16:creationId xmlns:a16="http://schemas.microsoft.com/office/drawing/2014/main" id="{DA509C6B-9175-9D10-24D7-D3F835C8DF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476" y="1594603"/>
            <a:ext cx="2909794" cy="38797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Izbrana fotografija">
            <a:extLst>
              <a:ext uri="{FF2B5EF4-FFF2-40B4-BE49-F238E27FC236}">
                <a16:creationId xmlns:a16="http://schemas.microsoft.com/office/drawing/2014/main" id="{D63062DC-F386-AB58-F8FE-D6C6645DC0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68064" y="1654798"/>
            <a:ext cx="2909794" cy="38797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0" descr="Izbrana fotografija">
            <a:extLst>
              <a:ext uri="{FF2B5EF4-FFF2-40B4-BE49-F238E27FC236}">
                <a16:creationId xmlns:a16="http://schemas.microsoft.com/office/drawing/2014/main" id="{B0778C54-F459-AEFF-EBE6-EFBD92D22C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36270" y="2709540"/>
            <a:ext cx="2909794" cy="38797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5B309239-AC13-8307-86C0-639B60EE2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13">
            <a:off x="9077042" y="3160107"/>
            <a:ext cx="3286262" cy="24647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Slika 10">
            <a:extLst>
              <a:ext uri="{FF2B5EF4-FFF2-40B4-BE49-F238E27FC236}">
                <a16:creationId xmlns:a16="http://schemas.microsoft.com/office/drawing/2014/main" id="{2AABEB19-1C12-EDB6-E38E-AE65C5F0D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75" y="109865"/>
            <a:ext cx="1561712" cy="7311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CFC465-A5AA-929E-373C-653E4470A2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3337" y="485144"/>
            <a:ext cx="9875520" cy="1356356"/>
          </a:xfrm>
        </p:spPr>
        <p:txBody>
          <a:bodyPr anchorCtr="1"/>
          <a:lstStyle/>
          <a:p>
            <a:endParaRPr lang="sl-SI"/>
          </a:p>
        </p:txBody>
      </p:sp>
      <p:sp>
        <p:nvSpPr>
          <p:cNvPr id="3" name="Označba mesta vsebine 5">
            <a:extLst>
              <a:ext uri="{FF2B5EF4-FFF2-40B4-BE49-F238E27FC236}">
                <a16:creationId xmlns:a16="http://schemas.microsoft.com/office/drawing/2014/main" id="{30D5F03F-92CB-4850-B392-435F8498136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Zajeta fotografija">
            <a:extLst>
              <a:ext uri="{FF2B5EF4-FFF2-40B4-BE49-F238E27FC236}">
                <a16:creationId xmlns:a16="http://schemas.microsoft.com/office/drawing/2014/main" id="{E525D186-E510-95B0-C769-389AAB5FB6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0495" y="3262634"/>
            <a:ext cx="4438150" cy="33297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Zajeta fotografija">
            <a:extLst>
              <a:ext uri="{FF2B5EF4-FFF2-40B4-BE49-F238E27FC236}">
                <a16:creationId xmlns:a16="http://schemas.microsoft.com/office/drawing/2014/main" id="{EC2EAFE6-A4A1-E18F-BE04-FC07F23804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59552" y="3351614"/>
            <a:ext cx="4438150" cy="33297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Zajeta fotografija">
            <a:extLst>
              <a:ext uri="{FF2B5EF4-FFF2-40B4-BE49-F238E27FC236}">
                <a16:creationId xmlns:a16="http://schemas.microsoft.com/office/drawing/2014/main" id="{168EE8FC-2F43-D74B-74C0-7C7C16C6BD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27429" y="274676"/>
            <a:ext cx="4114105" cy="28959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4" descr="Zajeta fotografija">
            <a:extLst>
              <a:ext uri="{FF2B5EF4-FFF2-40B4-BE49-F238E27FC236}">
                <a16:creationId xmlns:a16="http://schemas.microsoft.com/office/drawing/2014/main" id="{1F0E9889-DA50-D5C5-41AF-CF87719B4D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07515" y="263146"/>
            <a:ext cx="3871240" cy="29044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1F9D5DB-F2B9-B5C7-5FA3-2883B8EBE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75" y="109865"/>
            <a:ext cx="1487417" cy="6963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57AD46D-CE8C-EED5-1E8A-572D07C330C8}"/>
              </a:ext>
            </a:extLst>
          </p:cNvPr>
          <p:cNvSpPr txBox="1"/>
          <p:nvPr/>
        </p:nvSpPr>
        <p:spPr>
          <a:xfrm>
            <a:off x="10080354" y="5849142"/>
            <a:ext cx="1565681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Bitgošč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3D8A67-732D-D39F-0410-2CA6883017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3337" y="485144"/>
            <a:ext cx="9875520" cy="1356356"/>
          </a:xfrm>
        </p:spPr>
        <p:txBody>
          <a:bodyPr anchorCtr="1"/>
          <a:lstStyle/>
          <a:p>
            <a:endParaRPr lang="sl-SI"/>
          </a:p>
        </p:txBody>
      </p:sp>
      <p:pic>
        <p:nvPicPr>
          <p:cNvPr id="3" name="Označba mesta vsebine 7">
            <a:extLst>
              <a:ext uri="{FF2B5EF4-FFF2-40B4-BE49-F238E27FC236}">
                <a16:creationId xmlns:a16="http://schemas.microsoft.com/office/drawing/2014/main" id="{01F244FC-75F1-0DCB-04C7-546161358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825" y="3346265"/>
            <a:ext cx="4126056" cy="3094549"/>
          </a:xfrm>
        </p:spPr>
      </p:pic>
      <p:pic>
        <p:nvPicPr>
          <p:cNvPr id="4" name="Picture 4" descr="Zajeta fotografija">
            <a:extLst>
              <a:ext uri="{FF2B5EF4-FFF2-40B4-BE49-F238E27FC236}">
                <a16:creationId xmlns:a16="http://schemas.microsoft.com/office/drawing/2014/main" id="{998D495F-C7E4-FD40-B26E-56FAAB4554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9" t="16991" r="-169" b="-4468"/>
          <a:stretch>
            <a:fillRect/>
          </a:stretch>
        </p:blipFill>
        <p:spPr>
          <a:xfrm>
            <a:off x="2335094" y="122922"/>
            <a:ext cx="2744050" cy="31995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Zajeta fotografija">
            <a:extLst>
              <a:ext uri="{FF2B5EF4-FFF2-40B4-BE49-F238E27FC236}">
                <a16:creationId xmlns:a16="http://schemas.microsoft.com/office/drawing/2014/main" id="{9F761570-2CBB-33B1-82F6-4E3A6A2E18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50" b="19733"/>
          <a:stretch>
            <a:fillRect/>
          </a:stretch>
        </p:blipFill>
        <p:spPr>
          <a:xfrm>
            <a:off x="6090900" y="305181"/>
            <a:ext cx="4088675" cy="28350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9">
            <a:extLst>
              <a:ext uri="{FF2B5EF4-FFF2-40B4-BE49-F238E27FC236}">
                <a16:creationId xmlns:a16="http://schemas.microsoft.com/office/drawing/2014/main" id="{8DD70C94-513A-A4CF-035D-7248352F66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061" r="25019"/>
          <a:stretch>
            <a:fillRect/>
          </a:stretch>
        </p:blipFill>
        <p:spPr>
          <a:xfrm rot="5400013">
            <a:off x="7324997" y="3050452"/>
            <a:ext cx="2895502" cy="37492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DA8E54F-34DC-6A79-7FDB-8FED6D9E3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75" y="109865"/>
            <a:ext cx="1571542" cy="7357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D71E9E-35CF-CDEF-CABC-E38047D927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1792" y="-5971"/>
            <a:ext cx="9875520" cy="1356356"/>
          </a:xfrm>
        </p:spPr>
        <p:txBody>
          <a:bodyPr anchorCtr="1"/>
          <a:lstStyle/>
          <a:p>
            <a:pPr lvl="0" algn="ctr"/>
            <a:r>
              <a:rPr lang="sl-SI" sz="4800"/>
              <a:t>Sunday, 25. 9. 2022</a:t>
            </a:r>
          </a:p>
        </p:txBody>
      </p:sp>
      <p:sp>
        <p:nvSpPr>
          <p:cNvPr id="3" name="Označba mesta vsebine 5">
            <a:extLst>
              <a:ext uri="{FF2B5EF4-FFF2-40B4-BE49-F238E27FC236}">
                <a16:creationId xmlns:a16="http://schemas.microsoft.com/office/drawing/2014/main" id="{35F91B67-089B-A26E-8C9D-66464A0FD04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Zajeta fotografija">
            <a:extLst>
              <a:ext uri="{FF2B5EF4-FFF2-40B4-BE49-F238E27FC236}">
                <a16:creationId xmlns:a16="http://schemas.microsoft.com/office/drawing/2014/main" id="{7DF97A2A-28D6-9249-2417-8D67F75A59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286" y="1728380"/>
            <a:ext cx="6277127" cy="47094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Zajeta fotografija">
            <a:extLst>
              <a:ext uri="{FF2B5EF4-FFF2-40B4-BE49-F238E27FC236}">
                <a16:creationId xmlns:a16="http://schemas.microsoft.com/office/drawing/2014/main" id="{C6C853C5-FDB0-EB79-F2B1-2BA2B61ECC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73771" y="1728380"/>
            <a:ext cx="3264508" cy="43513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265E8DB-810B-AF8C-3D31-DAF134D20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5" y="109865"/>
            <a:ext cx="1614409" cy="7558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DA85606C-B710-7054-9BB4-4183ECC308A6}"/>
              </a:ext>
            </a:extLst>
          </p:cNvPr>
          <p:cNvSpPr txBox="1"/>
          <p:nvPr/>
        </p:nvSpPr>
        <p:spPr>
          <a:xfrm>
            <a:off x="7973961" y="6226881"/>
            <a:ext cx="3264508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Muzej medenjakov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752D36-9B40-545D-2002-2A1E40062C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3337" y="485144"/>
            <a:ext cx="9875520" cy="1356356"/>
          </a:xfrm>
        </p:spPr>
        <p:txBody>
          <a:bodyPr anchorCtr="1"/>
          <a:lstStyle/>
          <a:p>
            <a:endParaRPr lang="sl-SI"/>
          </a:p>
        </p:txBody>
      </p:sp>
      <p:sp>
        <p:nvSpPr>
          <p:cNvPr id="3" name="Označba mesta vsebine 5">
            <a:extLst>
              <a:ext uri="{FF2B5EF4-FFF2-40B4-BE49-F238E27FC236}">
                <a16:creationId xmlns:a16="http://schemas.microsoft.com/office/drawing/2014/main" id="{C8D4A511-5B72-0D52-2C1C-9CEC9E35D6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360310" y="6004124"/>
            <a:ext cx="1618981" cy="737454"/>
          </a:xfrm>
        </p:spPr>
        <p:txBody>
          <a:bodyPr/>
          <a:lstStyle/>
          <a:p>
            <a:pPr lvl="0"/>
            <a:r>
              <a:rPr lang="sl-SI" sz="2400" b="1"/>
              <a:t>Torun</a:t>
            </a:r>
          </a:p>
        </p:txBody>
      </p:sp>
      <p:pic>
        <p:nvPicPr>
          <p:cNvPr id="4" name="Picture 4" descr="Zajeta fotografija">
            <a:extLst>
              <a:ext uri="{FF2B5EF4-FFF2-40B4-BE49-F238E27FC236}">
                <a16:creationId xmlns:a16="http://schemas.microsoft.com/office/drawing/2014/main" id="{CC2143F6-8A21-9161-D5E0-8FFCE45DC9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6231" y="238310"/>
            <a:ext cx="5496933" cy="41241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Zajeta fotografija">
            <a:extLst>
              <a:ext uri="{FF2B5EF4-FFF2-40B4-BE49-F238E27FC236}">
                <a16:creationId xmlns:a16="http://schemas.microsoft.com/office/drawing/2014/main" id="{8496AF75-6DCF-2379-5669-4B14007B74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56447" y="365092"/>
            <a:ext cx="4004066" cy="53371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Zajeta fotografija">
            <a:extLst>
              <a:ext uri="{FF2B5EF4-FFF2-40B4-BE49-F238E27FC236}">
                <a16:creationId xmlns:a16="http://schemas.microsoft.com/office/drawing/2014/main" id="{CF53213F-F4E7-6117-521C-D12EEBD52E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09495" y="4449772"/>
            <a:ext cx="3127275" cy="23462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4BEDA2A-F98B-F3E3-EBE9-9E95A34E3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5" y="109865"/>
            <a:ext cx="1601041" cy="7495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E23B35-423E-3A0D-5356-93B545BEC7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3780" y="167646"/>
            <a:ext cx="9875520" cy="1356356"/>
          </a:xfrm>
        </p:spPr>
        <p:txBody>
          <a:bodyPr anchorCtr="1"/>
          <a:lstStyle/>
          <a:p>
            <a:pPr lvl="0" algn="ctr"/>
            <a:r>
              <a:rPr lang="sl-SI" sz="4800"/>
              <a:t>Monday, 26. 9. 2022</a:t>
            </a:r>
          </a:p>
        </p:txBody>
      </p:sp>
      <p:sp>
        <p:nvSpPr>
          <p:cNvPr id="3" name="Označba mesta vsebine 5">
            <a:extLst>
              <a:ext uri="{FF2B5EF4-FFF2-40B4-BE49-F238E27FC236}">
                <a16:creationId xmlns:a16="http://schemas.microsoft.com/office/drawing/2014/main" id="{5B5FAD22-26E2-2CA4-39AE-9703E4D655A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4" descr="Izbrana fotografija">
            <a:extLst>
              <a:ext uri="{FF2B5EF4-FFF2-40B4-BE49-F238E27FC236}">
                <a16:creationId xmlns:a16="http://schemas.microsoft.com/office/drawing/2014/main" id="{4196BCB6-A708-E446-957D-22511D603D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2148" y="1524003"/>
            <a:ext cx="3216804" cy="42890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značba mesta vsebine 3">
            <a:extLst>
              <a:ext uri="{FF2B5EF4-FFF2-40B4-BE49-F238E27FC236}">
                <a16:creationId xmlns:a16="http://schemas.microsoft.com/office/drawing/2014/main" id="{A805A146-C813-0AA8-8C95-E453C6E83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170" y="2133596"/>
            <a:ext cx="5801785" cy="43513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280F6D7-00A9-C347-012A-01E219DB0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5" y="109865"/>
            <a:ext cx="1610871" cy="7541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882382-7D4E-B5EE-D859-613A50DC28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3337" y="485144"/>
            <a:ext cx="9875520" cy="1356356"/>
          </a:xfrm>
        </p:spPr>
        <p:txBody>
          <a:bodyPr anchorCtr="1"/>
          <a:lstStyle/>
          <a:p>
            <a:endParaRPr lang="sl-SI"/>
          </a:p>
        </p:txBody>
      </p:sp>
      <p:pic>
        <p:nvPicPr>
          <p:cNvPr id="3" name="Označba mesta vsebine 9">
            <a:extLst>
              <a:ext uri="{FF2B5EF4-FFF2-40B4-BE49-F238E27FC236}">
                <a16:creationId xmlns:a16="http://schemas.microsoft.com/office/drawing/2014/main" id="{1F2B215A-7EAB-8CE9-96EE-878B24F99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291" y="1173897"/>
            <a:ext cx="4607506" cy="3455627"/>
          </a:xfrm>
        </p:spPr>
      </p:pic>
      <p:pic>
        <p:nvPicPr>
          <p:cNvPr id="4" name="Slika 11">
            <a:extLst>
              <a:ext uri="{FF2B5EF4-FFF2-40B4-BE49-F238E27FC236}">
                <a16:creationId xmlns:a16="http://schemas.microsoft.com/office/drawing/2014/main" id="{3646318E-6CDB-B431-F430-D7145532CF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80" t="10773" r="5377" b="4987"/>
          <a:stretch>
            <a:fillRect/>
          </a:stretch>
        </p:blipFill>
        <p:spPr>
          <a:xfrm>
            <a:off x="6993742" y="347490"/>
            <a:ext cx="4607506" cy="35266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Izbrana fotografija">
            <a:extLst>
              <a:ext uri="{FF2B5EF4-FFF2-40B4-BE49-F238E27FC236}">
                <a16:creationId xmlns:a16="http://schemas.microsoft.com/office/drawing/2014/main" id="{028F0315-4725-BD7D-7C32-6BCA3F721A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73797" y="3763789"/>
            <a:ext cx="4011609" cy="30087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9EB6A40-9CC8-3B8E-D597-880035AD5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5" y="109865"/>
            <a:ext cx="1581372" cy="7403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584E97-433C-0A41-9492-5996FB941B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63926" y="524225"/>
            <a:ext cx="9875520" cy="1356356"/>
          </a:xfrm>
        </p:spPr>
        <p:txBody>
          <a:bodyPr anchorCtr="1"/>
          <a:lstStyle/>
          <a:p>
            <a:pPr lvl="0" algn="ctr"/>
            <a:r>
              <a:rPr lang="sl-SI" sz="4800"/>
              <a:t>Tuesday, 27. 9. 2022</a:t>
            </a:r>
          </a:p>
        </p:txBody>
      </p:sp>
      <p:pic>
        <p:nvPicPr>
          <p:cNvPr id="3" name="Označba mesta vsebine 3">
            <a:extLst>
              <a:ext uri="{FF2B5EF4-FFF2-40B4-BE49-F238E27FC236}">
                <a16:creationId xmlns:a16="http://schemas.microsoft.com/office/drawing/2014/main" id="{CDA1C759-5556-8F52-CD30-6DD25F487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13">
            <a:off x="7235866" y="1416085"/>
            <a:ext cx="4832128" cy="3624096"/>
          </a:xfrm>
        </p:spPr>
      </p:pic>
      <p:pic>
        <p:nvPicPr>
          <p:cNvPr id="4" name="Picture 2" descr="Izbrana fotografija">
            <a:extLst>
              <a:ext uri="{FF2B5EF4-FFF2-40B4-BE49-F238E27FC236}">
                <a16:creationId xmlns:a16="http://schemas.microsoft.com/office/drawing/2014/main" id="{70B5BAD5-B92F-BF61-7B75-DF882FB935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9035" y="2359737"/>
            <a:ext cx="5263533" cy="39476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85D6C67-7CBE-5796-FD71-4B9CE609C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5" y="109865"/>
            <a:ext cx="1310636" cy="6136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E77C2BD-9E11-C5F3-098E-3D5FEC10D1CB}"/>
              </a:ext>
            </a:extLst>
          </p:cNvPr>
          <p:cNvSpPr txBox="1"/>
          <p:nvPr/>
        </p:nvSpPr>
        <p:spPr>
          <a:xfrm>
            <a:off x="8651842" y="6036594"/>
            <a:ext cx="2311118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Vinska klet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5">
            <a:extLst>
              <a:ext uri="{FF2B5EF4-FFF2-40B4-BE49-F238E27FC236}">
                <a16:creationId xmlns:a16="http://schemas.microsoft.com/office/drawing/2014/main" id="{D8E254D8-8B43-792C-A277-185E5E9035A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34059" y="376495"/>
            <a:ext cx="9586450" cy="4351336"/>
          </a:xfrm>
        </p:spPr>
        <p:txBody>
          <a:bodyPr anchorCtr="1"/>
          <a:lstStyle/>
          <a:p>
            <a:pPr lvl="0" algn="ctr">
              <a:lnSpc>
                <a:spcPct val="150000"/>
              </a:lnSpc>
            </a:pPr>
            <a:r>
              <a:rPr lang="sl-SI" sz="3600"/>
              <a:t>Thank you for having us here and making it a great time!</a:t>
            </a:r>
          </a:p>
        </p:txBody>
      </p:sp>
      <p:pic>
        <p:nvPicPr>
          <p:cNvPr id="3" name="Slika 4">
            <a:extLst>
              <a:ext uri="{FF2B5EF4-FFF2-40B4-BE49-F238E27FC236}">
                <a16:creationId xmlns:a16="http://schemas.microsoft.com/office/drawing/2014/main" id="{3A19408B-47D2-213F-5DD4-B7F4EB45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77" t="21648" b="9700"/>
          <a:stretch>
            <a:fillRect/>
          </a:stretch>
        </p:blipFill>
        <p:spPr>
          <a:xfrm>
            <a:off x="1582990" y="2127945"/>
            <a:ext cx="8475409" cy="4611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jeZBesedilom 2">
            <a:extLst>
              <a:ext uri="{FF2B5EF4-FFF2-40B4-BE49-F238E27FC236}">
                <a16:creationId xmlns:a16="http://schemas.microsoft.com/office/drawing/2014/main" id="{1629FD33-3DE6-D80D-4E8F-B6D4D487A8AE}"/>
              </a:ext>
            </a:extLst>
          </p:cNvPr>
          <p:cNvSpPr txBox="1"/>
          <p:nvPr/>
        </p:nvSpPr>
        <p:spPr>
          <a:xfrm>
            <a:off x="7020232" y="6278151"/>
            <a:ext cx="4149208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Your Slovenian friends.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E796C87-C21D-54D0-A998-55689A919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5" y="109865"/>
            <a:ext cx="1185821" cy="55517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DB81B2-FD67-3CE7-6FCC-8708671D7B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8636" y="179990"/>
            <a:ext cx="9875520" cy="1356356"/>
          </a:xfrm>
        </p:spPr>
        <p:txBody>
          <a:bodyPr anchorCtr="1"/>
          <a:lstStyle/>
          <a:p>
            <a:pPr lvl="0" algn="ctr"/>
            <a:r>
              <a:rPr lang="sl-SI" sz="4800"/>
              <a:t>Monday 19. 9. 2022</a:t>
            </a:r>
          </a:p>
        </p:txBody>
      </p:sp>
      <p:sp>
        <p:nvSpPr>
          <p:cNvPr id="3" name="Označba mesta vsebine 5">
            <a:extLst>
              <a:ext uri="{FF2B5EF4-FFF2-40B4-BE49-F238E27FC236}">
                <a16:creationId xmlns:a16="http://schemas.microsoft.com/office/drawing/2014/main" id="{147359BE-C10D-3CEF-752E-5CCBC604A61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8" descr="Slovenia Flag GIF - Slovenia Flag Slovenian - Discover &amp; Share GIFs">
            <a:extLst>
              <a:ext uri="{FF2B5EF4-FFF2-40B4-BE49-F238E27FC236}">
                <a16:creationId xmlns:a16="http://schemas.microsoft.com/office/drawing/2014/main" id="{D2A21852-D881-09DF-BD9E-9A5DFB0EEF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3663" y="1322414"/>
            <a:ext cx="2828467" cy="37763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POLAND GIF - Download &amp; Share on PHONEKY">
            <a:extLst>
              <a:ext uri="{FF2B5EF4-FFF2-40B4-BE49-F238E27FC236}">
                <a16:creationId xmlns:a16="http://schemas.microsoft.com/office/drawing/2014/main" id="{DB0AD05A-DDA1-1BFB-2F6E-3CD9E725AE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23009" y="2914933"/>
            <a:ext cx="2828467" cy="3771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 descr="School Bus Driver GIFs - Get the best GIF on GIPHY">
            <a:extLst>
              <a:ext uri="{FF2B5EF4-FFF2-40B4-BE49-F238E27FC236}">
                <a16:creationId xmlns:a16="http://schemas.microsoft.com/office/drawing/2014/main" id="{70D96716-D947-9282-1B15-C20C534B96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72104" y="2551139"/>
            <a:ext cx="4470922" cy="3375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E012791-F757-C17D-6658-D7ABA2D1B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5" y="109865"/>
            <a:ext cx="1660038" cy="77719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214B52-1104-58CC-77A2-16FD41469F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9785" y="619432"/>
            <a:ext cx="5468203" cy="1495967"/>
          </a:xfrm>
        </p:spPr>
        <p:txBody>
          <a:bodyPr anchorCtr="1"/>
          <a:lstStyle/>
          <a:p>
            <a:pPr lvl="0" algn="ctr"/>
            <a:r>
              <a:rPr lang="sl-SI" sz="4800"/>
              <a:t>Tuesday, </a:t>
            </a:r>
            <a:br>
              <a:rPr lang="sl-SI" sz="4800"/>
            </a:br>
            <a:r>
              <a:rPr lang="sl-SI" sz="4800"/>
              <a:t>20. 9. 2022</a:t>
            </a:r>
          </a:p>
        </p:txBody>
      </p:sp>
      <p:pic>
        <p:nvPicPr>
          <p:cNvPr id="3" name="Označba mesta vsebine 7" descr="Slika, ki vsebuje besede lesen, kamen&#10;&#10;Opis je samodejno ustvarjen">
            <a:extLst>
              <a:ext uri="{FF2B5EF4-FFF2-40B4-BE49-F238E27FC236}">
                <a16:creationId xmlns:a16="http://schemas.microsoft.com/office/drawing/2014/main" id="{FDAEB7AA-A0E3-C294-F9DB-D2535005F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07355" y="3664970"/>
            <a:ext cx="2323746" cy="3097164"/>
          </a:xfrm>
        </p:spPr>
      </p:pic>
      <p:pic>
        <p:nvPicPr>
          <p:cNvPr id="4" name="Slika 9" descr="Slika, ki vsebuje besede trava, nebo, zunanje, polje&#10;&#10;Opis je samodejno ustvarjen">
            <a:extLst>
              <a:ext uri="{FF2B5EF4-FFF2-40B4-BE49-F238E27FC236}">
                <a16:creationId xmlns:a16="http://schemas.microsoft.com/office/drawing/2014/main" id="{CC0990BE-D660-546C-DBC1-8ADE53482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36" y="1762432"/>
            <a:ext cx="3267507" cy="43550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11" descr="Slika, ki vsebuje besede trava, nebo, zunanje, polje&#10;&#10;Opis je samodejno ustvarjen">
            <a:extLst>
              <a:ext uri="{FF2B5EF4-FFF2-40B4-BE49-F238E27FC236}">
                <a16:creationId xmlns:a16="http://schemas.microsoft.com/office/drawing/2014/main" id="{57905066-FF29-37B4-488B-C1886FD86F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862" b="6806"/>
          <a:stretch>
            <a:fillRect/>
          </a:stretch>
        </p:blipFill>
        <p:spPr>
          <a:xfrm>
            <a:off x="8983586" y="95865"/>
            <a:ext cx="3037472" cy="33331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13" descr="Slika, ki vsebuje besede besedilo&#10;&#10;Opis je samodejno ustvarjen">
            <a:extLst>
              <a:ext uri="{FF2B5EF4-FFF2-40B4-BE49-F238E27FC236}">
                <a16:creationId xmlns:a16="http://schemas.microsoft.com/office/drawing/2014/main" id="{55F87DE4-9E51-9D2C-B120-F1E023A6E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123" y="2880661"/>
            <a:ext cx="3965432" cy="29752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E62390A-FABC-BF6F-1282-37BF425FD8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75" y="109865"/>
            <a:ext cx="1571423" cy="7357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D9CD0B2-5934-F8E4-2805-DBCA69C2845E}"/>
              </a:ext>
            </a:extLst>
          </p:cNvPr>
          <p:cNvSpPr txBox="1"/>
          <p:nvPr/>
        </p:nvSpPr>
        <p:spPr>
          <a:xfrm>
            <a:off x="4177838" y="5976957"/>
            <a:ext cx="3146322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Nakło nad Notecią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1D07C8-3F7D-C5C8-9DB3-F26D00336F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8541" y="170508"/>
            <a:ext cx="9875520" cy="1356356"/>
          </a:xfrm>
        </p:spPr>
        <p:txBody>
          <a:bodyPr anchorCtr="1"/>
          <a:lstStyle/>
          <a:p>
            <a:pPr lvl="0" algn="ctr"/>
            <a:r>
              <a:rPr lang="sl-SI" sz="4800"/>
              <a:t>Wednesday, 21. 9. 2022</a:t>
            </a:r>
          </a:p>
        </p:txBody>
      </p:sp>
      <p:pic>
        <p:nvPicPr>
          <p:cNvPr id="3" name="Picture 2" descr="Zajeta fotografija">
            <a:extLst>
              <a:ext uri="{FF2B5EF4-FFF2-40B4-BE49-F238E27FC236}">
                <a16:creationId xmlns:a16="http://schemas.microsoft.com/office/drawing/2014/main" id="{69D70F31-761B-74D7-1543-EB9D42504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94548" y="1997854"/>
            <a:ext cx="2283174" cy="3043086"/>
          </a:xfrm>
        </p:spPr>
      </p:pic>
      <p:pic>
        <p:nvPicPr>
          <p:cNvPr id="4" name="Picture 4" descr="Zajeta fotografija">
            <a:extLst>
              <a:ext uri="{FF2B5EF4-FFF2-40B4-BE49-F238E27FC236}">
                <a16:creationId xmlns:a16="http://schemas.microsoft.com/office/drawing/2014/main" id="{011DD54C-32D1-B922-17D8-A7074489DA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1193" y="1841501"/>
            <a:ext cx="3754617" cy="28169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EFAA39A6-DBED-FF60-BF93-285FE10883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922" r="9508"/>
          <a:stretch>
            <a:fillRect/>
          </a:stretch>
        </p:blipFill>
        <p:spPr>
          <a:xfrm>
            <a:off x="3835743" y="2727508"/>
            <a:ext cx="3942737" cy="38618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A9F3874-9622-618F-C258-7D3CE9B15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5" y="109865"/>
            <a:ext cx="1483056" cy="6943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oljeZBesedilom 7">
            <a:extLst>
              <a:ext uri="{FF2B5EF4-FFF2-40B4-BE49-F238E27FC236}">
                <a16:creationId xmlns:a16="http://schemas.microsoft.com/office/drawing/2014/main" id="{18C9F7BB-3CDE-AEB4-8459-7AE90E943D93}"/>
              </a:ext>
            </a:extLst>
          </p:cNvPr>
          <p:cNvSpPr txBox="1"/>
          <p:nvPr/>
        </p:nvSpPr>
        <p:spPr>
          <a:xfrm>
            <a:off x="2754191" y="1968794"/>
            <a:ext cx="6105832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Nakło nad Notecią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84C6C0-BD9D-2960-09F3-DD73A259D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49735" y="4772372"/>
            <a:ext cx="4015578" cy="1356356"/>
          </a:xfrm>
        </p:spPr>
        <p:txBody>
          <a:bodyPr anchorCtr="1">
            <a:noAutofit/>
          </a:bodyPr>
          <a:lstStyle/>
          <a:p>
            <a:pPr lvl="0" algn="ctr"/>
            <a:r>
              <a:rPr lang="sl-SI" sz="2400" b="1"/>
              <a:t>Proizvodnja konjske hrane in kmetija s konji</a:t>
            </a:r>
          </a:p>
        </p:txBody>
      </p:sp>
      <p:pic>
        <p:nvPicPr>
          <p:cNvPr id="3" name="Slika 8">
            <a:extLst>
              <a:ext uri="{FF2B5EF4-FFF2-40B4-BE49-F238E27FC236}">
                <a16:creationId xmlns:a16="http://schemas.microsoft.com/office/drawing/2014/main" id="{FF2A0D33-4753-7E5C-C0F2-AA292AEEAC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31" t="14538" r="886"/>
          <a:stretch>
            <a:fillRect/>
          </a:stretch>
        </p:blipFill>
        <p:spPr>
          <a:xfrm>
            <a:off x="3785423" y="3922666"/>
            <a:ext cx="3762637" cy="28121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6">
            <a:extLst>
              <a:ext uri="{FF2B5EF4-FFF2-40B4-BE49-F238E27FC236}">
                <a16:creationId xmlns:a16="http://schemas.microsoft.com/office/drawing/2014/main" id="{8551403B-D74B-AE71-F525-A2D503B3A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438" y="132633"/>
            <a:ext cx="5378244" cy="40336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značba mesta vsebine 3">
            <a:extLst>
              <a:ext uri="{FF2B5EF4-FFF2-40B4-BE49-F238E27FC236}">
                <a16:creationId xmlns:a16="http://schemas.microsoft.com/office/drawing/2014/main" id="{FB7663C6-06E0-4208-4B46-5B80665B4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13">
            <a:off x="-308743" y="1796654"/>
            <a:ext cx="4352928" cy="3264691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0ECA138-DB19-D1C2-738D-B96DC4136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5" y="109865"/>
            <a:ext cx="1592418" cy="7455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B12EB6-C011-2E6A-BE9E-33D5DA04BA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58954" y="299392"/>
            <a:ext cx="10325669" cy="1356356"/>
          </a:xfrm>
        </p:spPr>
        <p:txBody>
          <a:bodyPr/>
          <a:lstStyle/>
          <a:p>
            <a:pPr lvl="0"/>
            <a:r>
              <a:rPr lang="sl-SI" sz="4800"/>
              <a:t>Thursday, 22. 9. 2022 </a:t>
            </a:r>
          </a:p>
        </p:txBody>
      </p:sp>
      <p:sp>
        <p:nvSpPr>
          <p:cNvPr id="3" name="Označba mesta vsebine 5">
            <a:extLst>
              <a:ext uri="{FF2B5EF4-FFF2-40B4-BE49-F238E27FC236}">
                <a16:creationId xmlns:a16="http://schemas.microsoft.com/office/drawing/2014/main" id="{FFE2A34C-63B2-508A-BEE5-B90EA35FF9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836179" y="5772771"/>
            <a:ext cx="3418283" cy="924229"/>
          </a:xfrm>
        </p:spPr>
        <p:txBody>
          <a:bodyPr anchorCtr="1"/>
          <a:lstStyle/>
          <a:p>
            <a:pPr marL="0" lvl="0" indent="0" algn="ctr">
              <a:buNone/>
            </a:pPr>
            <a:r>
              <a:rPr lang="sl-SI" sz="2400" b="1"/>
              <a:t>Muzej starih hiš in orodja na prostem</a:t>
            </a:r>
          </a:p>
        </p:txBody>
      </p:sp>
      <p:pic>
        <p:nvPicPr>
          <p:cNvPr id="4" name="Picture 2" descr="Zajeta fotografija">
            <a:extLst>
              <a:ext uri="{FF2B5EF4-FFF2-40B4-BE49-F238E27FC236}">
                <a16:creationId xmlns:a16="http://schemas.microsoft.com/office/drawing/2014/main" id="{7B8F41DD-669C-4509-F106-EA31AE975C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9651" y="2031101"/>
            <a:ext cx="2887885" cy="38493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Zajeta fotografija">
            <a:extLst>
              <a:ext uri="{FF2B5EF4-FFF2-40B4-BE49-F238E27FC236}">
                <a16:creationId xmlns:a16="http://schemas.microsoft.com/office/drawing/2014/main" id="{E916EA17-B118-81A7-D80F-799553267C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877" y="2560073"/>
            <a:ext cx="3029882" cy="4038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Zajeta fotografija">
            <a:extLst>
              <a:ext uri="{FF2B5EF4-FFF2-40B4-BE49-F238E27FC236}">
                <a16:creationId xmlns:a16="http://schemas.microsoft.com/office/drawing/2014/main" id="{16D778F6-CF17-CA4A-F286-DC4B3A7ED8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8287" y="1965960"/>
            <a:ext cx="4834067" cy="36268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13F4C5F-791F-72C7-163B-0931593C2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5" y="109865"/>
            <a:ext cx="1522384" cy="71275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8EC8EB-0F81-1577-9FD9-A357AB45B2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54620" y="176561"/>
            <a:ext cx="9875520" cy="1356356"/>
          </a:xfrm>
        </p:spPr>
        <p:txBody>
          <a:bodyPr anchorCtr="1"/>
          <a:lstStyle/>
          <a:p>
            <a:endParaRPr lang="sl-SI"/>
          </a:p>
        </p:txBody>
      </p:sp>
      <p:sp>
        <p:nvSpPr>
          <p:cNvPr id="3" name="Označba mesta vsebine 5">
            <a:extLst>
              <a:ext uri="{FF2B5EF4-FFF2-40B4-BE49-F238E27FC236}">
                <a16:creationId xmlns:a16="http://schemas.microsoft.com/office/drawing/2014/main" id="{465D3443-805E-B03A-E889-7F866487B90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6">
            <a:extLst>
              <a:ext uri="{FF2B5EF4-FFF2-40B4-BE49-F238E27FC236}">
                <a16:creationId xmlns:a16="http://schemas.microsoft.com/office/drawing/2014/main" id="{4D550422-92DA-D37C-F9B1-851259113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51" y="1599614"/>
            <a:ext cx="4611328" cy="34584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 descr="Zajeta fotografija">
            <a:extLst>
              <a:ext uri="{FF2B5EF4-FFF2-40B4-BE49-F238E27FC236}">
                <a16:creationId xmlns:a16="http://schemas.microsoft.com/office/drawing/2014/main" id="{10C2FDA4-22D1-9768-E599-CC9C323045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13775" y="2371258"/>
            <a:ext cx="3233629" cy="43101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0" descr="Zajeta fotografija">
            <a:extLst>
              <a:ext uri="{FF2B5EF4-FFF2-40B4-BE49-F238E27FC236}">
                <a16:creationId xmlns:a16="http://schemas.microsoft.com/office/drawing/2014/main" id="{4EB9815C-1530-0306-CCDC-3B4AA159E3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54278" y="677863"/>
            <a:ext cx="3233629" cy="43101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AEB6DC3-FAFD-524A-4B87-6DA239E41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5" y="109865"/>
            <a:ext cx="1404399" cy="6575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9027A8-BA43-BB48-8830-82202A89B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5699" y="983473"/>
            <a:ext cx="9875520" cy="1356356"/>
          </a:xfrm>
        </p:spPr>
        <p:txBody>
          <a:bodyPr anchorCtr="1"/>
          <a:lstStyle/>
          <a:p>
            <a:pPr lvl="0" algn="ctr"/>
            <a:r>
              <a:rPr lang="sl-SI" sz="4300"/>
              <a:t>Friday, </a:t>
            </a:r>
            <a:br>
              <a:rPr lang="sl-SI" sz="4300"/>
            </a:br>
            <a:r>
              <a:rPr lang="sl-SI" sz="4300"/>
              <a:t>23. 9. 2022</a:t>
            </a:r>
          </a:p>
        </p:txBody>
      </p:sp>
      <p:pic>
        <p:nvPicPr>
          <p:cNvPr id="3" name="Picture 2" descr="Zajeta fotografija">
            <a:extLst>
              <a:ext uri="{FF2B5EF4-FFF2-40B4-BE49-F238E27FC236}">
                <a16:creationId xmlns:a16="http://schemas.microsoft.com/office/drawing/2014/main" id="{91D79ECE-5C97-B32D-C425-CF2E754E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5999" y="1171300"/>
            <a:ext cx="3383590" cy="45100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Zajeta fotografija">
            <a:extLst>
              <a:ext uri="{FF2B5EF4-FFF2-40B4-BE49-F238E27FC236}">
                <a16:creationId xmlns:a16="http://schemas.microsoft.com/office/drawing/2014/main" id="{F27EBB4D-E678-390E-4671-96718EA4D5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909"/>
          <a:stretch>
            <a:fillRect/>
          </a:stretch>
        </p:blipFill>
        <p:spPr>
          <a:xfrm>
            <a:off x="8250210" y="491608"/>
            <a:ext cx="3464021" cy="40212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značba mesta vsebine 21">
            <a:extLst>
              <a:ext uri="{FF2B5EF4-FFF2-40B4-BE49-F238E27FC236}">
                <a16:creationId xmlns:a16="http://schemas.microsoft.com/office/drawing/2014/main" id="{49F93826-5313-E7AB-853E-08F13137E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24037" y="3429000"/>
            <a:ext cx="4001725" cy="3001298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847D822-4F67-6DF4-891F-9C938A289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5" y="109865"/>
            <a:ext cx="1571423" cy="7357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66747AD-9BE0-8364-B15B-6C85CEC92B10}"/>
              </a:ext>
            </a:extLst>
          </p:cNvPr>
          <p:cNvSpPr txBox="1"/>
          <p:nvPr/>
        </p:nvSpPr>
        <p:spPr>
          <a:xfrm>
            <a:off x="8989164" y="5831659"/>
            <a:ext cx="1986113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AGRO-Show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solidFill>
          <a:srgbClr val="6F6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2F8D3E-10E0-42B1-2633-D990375B9C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2203" y="677863"/>
            <a:ext cx="9875520" cy="1356356"/>
          </a:xfrm>
        </p:spPr>
        <p:txBody>
          <a:bodyPr anchorCtr="1"/>
          <a:lstStyle/>
          <a:p>
            <a:pPr lvl="0" algn="ctr"/>
            <a:r>
              <a:rPr lang="sl-SI" sz="4800"/>
              <a:t>Saturday, 24. 9. 2022</a:t>
            </a:r>
          </a:p>
        </p:txBody>
      </p:sp>
      <p:sp>
        <p:nvSpPr>
          <p:cNvPr id="3" name="Označba mesta vsebine 5">
            <a:extLst>
              <a:ext uri="{FF2B5EF4-FFF2-40B4-BE49-F238E27FC236}">
                <a16:creationId xmlns:a16="http://schemas.microsoft.com/office/drawing/2014/main" id="{8BE66725-7307-DC66-6569-85406909F05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70071" y="6037938"/>
            <a:ext cx="4500018" cy="762563"/>
          </a:xfrm>
        </p:spPr>
        <p:txBody>
          <a:bodyPr/>
          <a:lstStyle/>
          <a:p>
            <a:pPr lvl="0"/>
            <a:r>
              <a:rPr lang="sl-SI" sz="2400" b="1"/>
              <a:t>Muzej mila in umazanije</a:t>
            </a:r>
          </a:p>
        </p:txBody>
      </p:sp>
      <p:pic>
        <p:nvPicPr>
          <p:cNvPr id="4" name="Picture 2" descr="Zajeta fotografija">
            <a:extLst>
              <a:ext uri="{FF2B5EF4-FFF2-40B4-BE49-F238E27FC236}">
                <a16:creationId xmlns:a16="http://schemas.microsoft.com/office/drawing/2014/main" id="{6F6C9599-55E1-956B-8FAE-BCB36EFB1A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200004">
            <a:off x="-93333" y="1893539"/>
            <a:ext cx="4304583" cy="32295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Zajeta fotografija">
            <a:extLst>
              <a:ext uri="{FF2B5EF4-FFF2-40B4-BE49-F238E27FC236}">
                <a16:creationId xmlns:a16="http://schemas.microsoft.com/office/drawing/2014/main" id="{5AFAC9ED-196D-0C69-10ED-4DD6B40196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10865" y="2482833"/>
            <a:ext cx="5159895" cy="38712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D5AEF4C-6C69-0B61-D939-5552AFC38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5" y="109865"/>
            <a:ext cx="1552102" cy="7266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gled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TM03457515%5b%5bfn=Ogled%5d%5d</Template>
  <TotalTime>1549</TotalTime>
  <Words>148</Words>
  <Application>Microsoft Office PowerPoint</Application>
  <PresentationFormat>Širokozaslonsko</PresentationFormat>
  <Paragraphs>40</Paragraphs>
  <Slides>17</Slides>
  <Notes>17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Schoolbook</vt:lpstr>
      <vt:lpstr>Wingdings 2</vt:lpstr>
      <vt:lpstr>Ogled</vt:lpstr>
      <vt:lpstr>Mobility in Poland 19. 9.–28. 9.</vt:lpstr>
      <vt:lpstr>Monday 19. 9. 2022</vt:lpstr>
      <vt:lpstr>Tuesday,  20. 9. 2022</vt:lpstr>
      <vt:lpstr>Wednesday, 21. 9. 2022</vt:lpstr>
      <vt:lpstr>Proizvodnja konjske hrane in kmetija s konji</vt:lpstr>
      <vt:lpstr>Thursday, 22. 9. 2022 </vt:lpstr>
      <vt:lpstr>PowerPointova predstavitev</vt:lpstr>
      <vt:lpstr>Friday,  23. 9. 2022</vt:lpstr>
      <vt:lpstr>Saturday, 24. 9. 2022</vt:lpstr>
      <vt:lpstr>PowerPointova predstavitev</vt:lpstr>
      <vt:lpstr>PowerPointova predstavitev</vt:lpstr>
      <vt:lpstr>Sunday, 25. 9. 2022</vt:lpstr>
      <vt:lpstr>PowerPointova predstavitev</vt:lpstr>
      <vt:lpstr>Monday, 26. 9. 2022</vt:lpstr>
      <vt:lpstr>PowerPointova predstavitev</vt:lpstr>
      <vt:lpstr>Tuesday, 27. 9. 2022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Mobility Poland</dc:title>
  <dc:creator>matej peternelj</dc:creator>
  <cp:lastModifiedBy>Matevž Kos</cp:lastModifiedBy>
  <cp:revision>12</cp:revision>
  <dcterms:created xsi:type="dcterms:W3CDTF">2022-09-26T16:27:19Z</dcterms:created>
  <dcterms:modified xsi:type="dcterms:W3CDTF">2022-11-04T08:21:19Z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