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Canva Sans Bold" panose="020B0604020202020204" charset="0"/>
      <p:regular r:id="rId13"/>
    </p:embeddedFont>
    <p:embeddedFont>
      <p:font typeface="Open Sans" panose="020B060603050402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87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Špela Langus" userId="980ea48e-d427-45f3-9738-4a5a46cabda4" providerId="ADAL" clId="{56B58339-E622-4AFE-8CD9-39053B5082DC}"/>
    <pc:docChg chg="undo custSel modSld">
      <pc:chgData name="Špela Langus" userId="980ea48e-d427-45f3-9738-4a5a46cabda4" providerId="ADAL" clId="{56B58339-E622-4AFE-8CD9-39053B5082DC}" dt="2024-05-28T08:05:46.950" v="379" actId="207"/>
      <pc:docMkLst>
        <pc:docMk/>
      </pc:docMkLst>
      <pc:sldChg chg="delSp modSp mod">
        <pc:chgData name="Špela Langus" userId="980ea48e-d427-45f3-9738-4a5a46cabda4" providerId="ADAL" clId="{56B58339-E622-4AFE-8CD9-39053B5082DC}" dt="2024-05-28T08:03:13.469" v="355" actId="207"/>
        <pc:sldMkLst>
          <pc:docMk/>
          <pc:sldMk cId="0" sldId="256"/>
        </pc:sldMkLst>
        <pc:spChg chg="mod">
          <ac:chgData name="Špela Langus" userId="980ea48e-d427-45f3-9738-4a5a46cabda4" providerId="ADAL" clId="{56B58339-E622-4AFE-8CD9-39053B5082DC}" dt="2024-05-28T08:00:59.973" v="319" actId="1076"/>
          <ac:spMkLst>
            <pc:docMk/>
            <pc:sldMk cId="0" sldId="256"/>
            <ac:spMk id="3" creationId="{00000000-0000-0000-0000-000000000000}"/>
          </ac:spMkLst>
        </pc:spChg>
        <pc:spChg chg="mod">
          <ac:chgData name="Špela Langus" userId="980ea48e-d427-45f3-9738-4a5a46cabda4" providerId="ADAL" clId="{56B58339-E622-4AFE-8CD9-39053B5082DC}" dt="2024-05-28T08:01:06.396" v="320" actId="207"/>
          <ac:spMkLst>
            <pc:docMk/>
            <pc:sldMk cId="0" sldId="256"/>
            <ac:spMk id="5" creationId="{00000000-0000-0000-0000-000000000000}"/>
          </ac:spMkLst>
        </pc:spChg>
        <pc:spChg chg="mod">
          <ac:chgData name="Špela Langus" userId="980ea48e-d427-45f3-9738-4a5a46cabda4" providerId="ADAL" clId="{56B58339-E622-4AFE-8CD9-39053B5082DC}" dt="2024-05-28T07:56:44.581" v="242" actId="14100"/>
          <ac:spMkLst>
            <pc:docMk/>
            <pc:sldMk cId="0" sldId="256"/>
            <ac:spMk id="6" creationId="{00000000-0000-0000-0000-000000000000}"/>
          </ac:spMkLst>
        </pc:spChg>
        <pc:spChg chg="del mod">
          <ac:chgData name="Špela Langus" userId="980ea48e-d427-45f3-9738-4a5a46cabda4" providerId="ADAL" clId="{56B58339-E622-4AFE-8CD9-39053B5082DC}" dt="2024-05-28T08:02:41.010" v="352"/>
          <ac:spMkLst>
            <pc:docMk/>
            <pc:sldMk cId="0" sldId="256"/>
            <ac:spMk id="7" creationId="{00000000-0000-0000-0000-000000000000}"/>
          </ac:spMkLst>
        </pc:spChg>
        <pc:spChg chg="mod">
          <ac:chgData name="Špela Langus" userId="980ea48e-d427-45f3-9738-4a5a46cabda4" providerId="ADAL" clId="{56B58339-E622-4AFE-8CD9-39053B5082DC}" dt="2024-05-28T08:00:47.810" v="316" actId="207"/>
          <ac:spMkLst>
            <pc:docMk/>
            <pc:sldMk cId="0" sldId="256"/>
            <ac:spMk id="8" creationId="{00000000-0000-0000-0000-000000000000}"/>
          </ac:spMkLst>
        </pc:spChg>
        <pc:spChg chg="mod">
          <ac:chgData name="Špela Langus" userId="980ea48e-d427-45f3-9738-4a5a46cabda4" providerId="ADAL" clId="{56B58339-E622-4AFE-8CD9-39053B5082DC}" dt="2024-05-28T08:03:13.469" v="355" actId="207"/>
          <ac:spMkLst>
            <pc:docMk/>
            <pc:sldMk cId="0" sldId="256"/>
            <ac:spMk id="9" creationId="{00000000-0000-0000-0000-000000000000}"/>
          </ac:spMkLst>
        </pc:spChg>
      </pc:sldChg>
      <pc:sldChg chg="modSp mod">
        <pc:chgData name="Špela Langus" userId="980ea48e-d427-45f3-9738-4a5a46cabda4" providerId="ADAL" clId="{56B58339-E622-4AFE-8CD9-39053B5082DC}" dt="2024-05-28T08:03:38.063" v="357" actId="207"/>
        <pc:sldMkLst>
          <pc:docMk/>
          <pc:sldMk cId="0" sldId="257"/>
        </pc:sldMkLst>
        <pc:spChg chg="mod">
          <ac:chgData name="Špela Langus" userId="980ea48e-d427-45f3-9738-4a5a46cabda4" providerId="ADAL" clId="{56B58339-E622-4AFE-8CD9-39053B5082DC}" dt="2024-05-28T08:03:34.805" v="356" actId="207"/>
          <ac:spMkLst>
            <pc:docMk/>
            <pc:sldMk cId="0" sldId="257"/>
            <ac:spMk id="6" creationId="{00000000-0000-0000-0000-000000000000}"/>
          </ac:spMkLst>
        </pc:spChg>
        <pc:spChg chg="mod">
          <ac:chgData name="Špela Langus" userId="980ea48e-d427-45f3-9738-4a5a46cabda4" providerId="ADAL" clId="{56B58339-E622-4AFE-8CD9-39053B5082DC}" dt="2024-05-28T08:03:38.063" v="357" actId="207"/>
          <ac:spMkLst>
            <pc:docMk/>
            <pc:sldMk cId="0" sldId="257"/>
            <ac:spMk id="7" creationId="{00000000-0000-0000-0000-000000000000}"/>
          </ac:spMkLst>
        </pc:spChg>
      </pc:sldChg>
      <pc:sldChg chg="modSp mod">
        <pc:chgData name="Špela Langus" userId="980ea48e-d427-45f3-9738-4a5a46cabda4" providerId="ADAL" clId="{56B58339-E622-4AFE-8CD9-39053B5082DC}" dt="2024-05-28T08:03:47.998" v="359" actId="207"/>
        <pc:sldMkLst>
          <pc:docMk/>
          <pc:sldMk cId="0" sldId="258"/>
        </pc:sldMkLst>
        <pc:spChg chg="mod">
          <ac:chgData name="Špela Langus" userId="980ea48e-d427-45f3-9738-4a5a46cabda4" providerId="ADAL" clId="{56B58339-E622-4AFE-8CD9-39053B5082DC}" dt="2024-05-28T08:03:47.998" v="359" actId="207"/>
          <ac:spMkLst>
            <pc:docMk/>
            <pc:sldMk cId="0" sldId="258"/>
            <ac:spMk id="6" creationId="{00000000-0000-0000-0000-000000000000}"/>
          </ac:spMkLst>
        </pc:spChg>
        <pc:spChg chg="mod">
          <ac:chgData name="Špela Langus" userId="980ea48e-d427-45f3-9738-4a5a46cabda4" providerId="ADAL" clId="{56B58339-E622-4AFE-8CD9-39053B5082DC}" dt="2024-05-28T08:03:42.289" v="358" actId="207"/>
          <ac:spMkLst>
            <pc:docMk/>
            <pc:sldMk cId="0" sldId="258"/>
            <ac:spMk id="7" creationId="{00000000-0000-0000-0000-000000000000}"/>
          </ac:spMkLst>
        </pc:spChg>
      </pc:sldChg>
      <pc:sldChg chg="modSp mod">
        <pc:chgData name="Špela Langus" userId="980ea48e-d427-45f3-9738-4a5a46cabda4" providerId="ADAL" clId="{56B58339-E622-4AFE-8CD9-39053B5082DC}" dt="2024-05-28T08:04:12.409" v="361" actId="207"/>
        <pc:sldMkLst>
          <pc:docMk/>
          <pc:sldMk cId="0" sldId="259"/>
        </pc:sldMkLst>
        <pc:spChg chg="mod">
          <ac:chgData name="Špela Langus" userId="980ea48e-d427-45f3-9738-4a5a46cabda4" providerId="ADAL" clId="{56B58339-E622-4AFE-8CD9-39053B5082DC}" dt="2024-05-28T08:04:12.409" v="361" actId="207"/>
          <ac:spMkLst>
            <pc:docMk/>
            <pc:sldMk cId="0" sldId="259"/>
            <ac:spMk id="6" creationId="{00000000-0000-0000-0000-000000000000}"/>
          </ac:spMkLst>
        </pc:spChg>
        <pc:spChg chg="mod">
          <ac:chgData name="Špela Langus" userId="980ea48e-d427-45f3-9738-4a5a46cabda4" providerId="ADAL" clId="{56B58339-E622-4AFE-8CD9-39053B5082DC}" dt="2024-05-28T08:04:08.796" v="360" actId="207"/>
          <ac:spMkLst>
            <pc:docMk/>
            <pc:sldMk cId="0" sldId="259"/>
            <ac:spMk id="7" creationId="{00000000-0000-0000-0000-000000000000}"/>
          </ac:spMkLst>
        </pc:spChg>
      </pc:sldChg>
      <pc:sldChg chg="modSp mod">
        <pc:chgData name="Špela Langus" userId="980ea48e-d427-45f3-9738-4a5a46cabda4" providerId="ADAL" clId="{56B58339-E622-4AFE-8CD9-39053B5082DC}" dt="2024-05-28T08:04:21.847" v="363" actId="207"/>
        <pc:sldMkLst>
          <pc:docMk/>
          <pc:sldMk cId="0" sldId="260"/>
        </pc:sldMkLst>
        <pc:spChg chg="mod">
          <ac:chgData name="Špela Langus" userId="980ea48e-d427-45f3-9738-4a5a46cabda4" providerId="ADAL" clId="{56B58339-E622-4AFE-8CD9-39053B5082DC}" dt="2024-05-28T08:04:17.880" v="362" actId="207"/>
          <ac:spMkLst>
            <pc:docMk/>
            <pc:sldMk cId="0" sldId="260"/>
            <ac:spMk id="6" creationId="{00000000-0000-0000-0000-000000000000}"/>
          </ac:spMkLst>
        </pc:spChg>
        <pc:spChg chg="mod">
          <ac:chgData name="Špela Langus" userId="980ea48e-d427-45f3-9738-4a5a46cabda4" providerId="ADAL" clId="{56B58339-E622-4AFE-8CD9-39053B5082DC}" dt="2024-05-28T08:04:21.847" v="363" actId="207"/>
          <ac:spMkLst>
            <pc:docMk/>
            <pc:sldMk cId="0" sldId="260"/>
            <ac:spMk id="7" creationId="{00000000-0000-0000-0000-000000000000}"/>
          </ac:spMkLst>
        </pc:spChg>
      </pc:sldChg>
      <pc:sldChg chg="modSp mod">
        <pc:chgData name="Špela Langus" userId="980ea48e-d427-45f3-9738-4a5a46cabda4" providerId="ADAL" clId="{56B58339-E622-4AFE-8CD9-39053B5082DC}" dt="2024-05-28T08:04:29.324" v="365" actId="207"/>
        <pc:sldMkLst>
          <pc:docMk/>
          <pc:sldMk cId="0" sldId="261"/>
        </pc:sldMkLst>
        <pc:spChg chg="mod">
          <ac:chgData name="Špela Langus" userId="980ea48e-d427-45f3-9738-4a5a46cabda4" providerId="ADAL" clId="{56B58339-E622-4AFE-8CD9-39053B5082DC}" dt="2024-05-28T08:04:26.920" v="364" actId="207"/>
          <ac:spMkLst>
            <pc:docMk/>
            <pc:sldMk cId="0" sldId="261"/>
            <ac:spMk id="6" creationId="{00000000-0000-0000-0000-000000000000}"/>
          </ac:spMkLst>
        </pc:spChg>
        <pc:spChg chg="mod">
          <ac:chgData name="Špela Langus" userId="980ea48e-d427-45f3-9738-4a5a46cabda4" providerId="ADAL" clId="{56B58339-E622-4AFE-8CD9-39053B5082DC}" dt="2024-05-28T08:04:29.324" v="365" actId="207"/>
          <ac:spMkLst>
            <pc:docMk/>
            <pc:sldMk cId="0" sldId="261"/>
            <ac:spMk id="7" creationId="{00000000-0000-0000-0000-000000000000}"/>
          </ac:spMkLst>
        </pc:spChg>
      </pc:sldChg>
      <pc:sldChg chg="modSp mod">
        <pc:chgData name="Špela Langus" userId="980ea48e-d427-45f3-9738-4a5a46cabda4" providerId="ADAL" clId="{56B58339-E622-4AFE-8CD9-39053B5082DC}" dt="2024-05-28T08:05:07.184" v="375" actId="207"/>
        <pc:sldMkLst>
          <pc:docMk/>
          <pc:sldMk cId="0" sldId="262"/>
        </pc:sldMkLst>
        <pc:spChg chg="mod">
          <ac:chgData name="Špela Langus" userId="980ea48e-d427-45f3-9738-4a5a46cabda4" providerId="ADAL" clId="{56B58339-E622-4AFE-8CD9-39053B5082DC}" dt="2024-05-28T08:05:02.087" v="374" actId="1076"/>
          <ac:spMkLst>
            <pc:docMk/>
            <pc:sldMk cId="0" sldId="262"/>
            <ac:spMk id="2" creationId="{00000000-0000-0000-0000-000000000000}"/>
          </ac:spMkLst>
        </pc:spChg>
        <pc:spChg chg="mod">
          <ac:chgData name="Špela Langus" userId="980ea48e-d427-45f3-9738-4a5a46cabda4" providerId="ADAL" clId="{56B58339-E622-4AFE-8CD9-39053B5082DC}" dt="2024-05-28T08:05:07.184" v="375" actId="207"/>
          <ac:spMkLst>
            <pc:docMk/>
            <pc:sldMk cId="0" sldId="262"/>
            <ac:spMk id="6" creationId="{00000000-0000-0000-0000-000000000000}"/>
          </ac:spMkLst>
        </pc:spChg>
        <pc:spChg chg="mod">
          <ac:chgData name="Špela Langus" userId="980ea48e-d427-45f3-9738-4a5a46cabda4" providerId="ADAL" clId="{56B58339-E622-4AFE-8CD9-39053B5082DC}" dt="2024-05-28T08:04:33.810" v="366" actId="207"/>
          <ac:spMkLst>
            <pc:docMk/>
            <pc:sldMk cId="0" sldId="262"/>
            <ac:spMk id="7" creationId="{00000000-0000-0000-0000-000000000000}"/>
          </ac:spMkLst>
        </pc:spChg>
      </pc:sldChg>
      <pc:sldChg chg="modSp mod">
        <pc:chgData name="Špela Langus" userId="980ea48e-d427-45f3-9738-4a5a46cabda4" providerId="ADAL" clId="{56B58339-E622-4AFE-8CD9-39053B5082DC}" dt="2024-05-28T08:04:57.272" v="372" actId="207"/>
        <pc:sldMkLst>
          <pc:docMk/>
          <pc:sldMk cId="0" sldId="263"/>
        </pc:sldMkLst>
        <pc:spChg chg="mod">
          <ac:chgData name="Špela Langus" userId="980ea48e-d427-45f3-9738-4a5a46cabda4" providerId="ADAL" clId="{56B58339-E622-4AFE-8CD9-39053B5082DC}" dt="2024-05-28T08:04:38.965" v="368" actId="1076"/>
          <ac:spMkLst>
            <pc:docMk/>
            <pc:sldMk cId="0" sldId="263"/>
            <ac:spMk id="2" creationId="{00000000-0000-0000-0000-000000000000}"/>
          </ac:spMkLst>
        </pc:spChg>
        <pc:spChg chg="mod">
          <ac:chgData name="Špela Langus" userId="980ea48e-d427-45f3-9738-4a5a46cabda4" providerId="ADAL" clId="{56B58339-E622-4AFE-8CD9-39053B5082DC}" dt="2024-05-28T08:04:57.272" v="372" actId="207"/>
          <ac:spMkLst>
            <pc:docMk/>
            <pc:sldMk cId="0" sldId="263"/>
            <ac:spMk id="6" creationId="{00000000-0000-0000-0000-000000000000}"/>
          </ac:spMkLst>
        </pc:spChg>
        <pc:spChg chg="mod">
          <ac:chgData name="Špela Langus" userId="980ea48e-d427-45f3-9738-4a5a46cabda4" providerId="ADAL" clId="{56B58339-E622-4AFE-8CD9-39053B5082DC}" dt="2024-05-28T08:04:43.162" v="369" actId="207"/>
          <ac:spMkLst>
            <pc:docMk/>
            <pc:sldMk cId="0" sldId="263"/>
            <ac:spMk id="7" creationId="{00000000-0000-0000-0000-000000000000}"/>
          </ac:spMkLst>
        </pc:spChg>
      </pc:sldChg>
      <pc:sldChg chg="modSp mod">
        <pc:chgData name="Špela Langus" userId="980ea48e-d427-45f3-9738-4a5a46cabda4" providerId="ADAL" clId="{56B58339-E622-4AFE-8CD9-39053B5082DC}" dt="2024-05-28T08:04:53.590" v="371" actId="207"/>
        <pc:sldMkLst>
          <pc:docMk/>
          <pc:sldMk cId="0" sldId="264"/>
        </pc:sldMkLst>
        <pc:spChg chg="mod">
          <ac:chgData name="Špela Langus" userId="980ea48e-d427-45f3-9738-4a5a46cabda4" providerId="ADAL" clId="{56B58339-E622-4AFE-8CD9-39053B5082DC}" dt="2024-05-28T08:04:53.590" v="371" actId="207"/>
          <ac:spMkLst>
            <pc:docMk/>
            <pc:sldMk cId="0" sldId="264"/>
            <ac:spMk id="7" creationId="{00000000-0000-0000-0000-000000000000}"/>
          </ac:spMkLst>
        </pc:spChg>
        <pc:spChg chg="mod">
          <ac:chgData name="Špela Langus" userId="980ea48e-d427-45f3-9738-4a5a46cabda4" providerId="ADAL" clId="{56B58339-E622-4AFE-8CD9-39053B5082DC}" dt="2024-05-28T08:04:48.535" v="370" actId="207"/>
          <ac:spMkLst>
            <pc:docMk/>
            <pc:sldMk cId="0" sldId="264"/>
            <ac:spMk id="8" creationId="{00000000-0000-0000-0000-000000000000}"/>
          </ac:spMkLst>
        </pc:spChg>
      </pc:sldChg>
      <pc:sldChg chg="modSp mod">
        <pc:chgData name="Špela Langus" userId="980ea48e-d427-45f3-9738-4a5a46cabda4" providerId="ADAL" clId="{56B58339-E622-4AFE-8CD9-39053B5082DC}" dt="2024-05-28T08:05:46.950" v="379" actId="207"/>
        <pc:sldMkLst>
          <pc:docMk/>
          <pc:sldMk cId="0" sldId="265"/>
        </pc:sldMkLst>
        <pc:spChg chg="mod">
          <ac:chgData name="Špela Langus" userId="980ea48e-d427-45f3-9738-4a5a46cabda4" providerId="ADAL" clId="{56B58339-E622-4AFE-8CD9-39053B5082DC}" dt="2024-05-28T08:05:46.950" v="379" actId="207"/>
          <ac:spMkLst>
            <pc:docMk/>
            <pc:sldMk cId="0" sldId="265"/>
            <ac:spMk id="7" creationId="{00000000-0000-0000-0000-000000000000}"/>
          </ac:spMkLst>
        </pc:spChg>
        <pc:spChg chg="mod">
          <ac:chgData name="Špela Langus" userId="980ea48e-d427-45f3-9738-4a5a46cabda4" providerId="ADAL" clId="{56B58339-E622-4AFE-8CD9-39053B5082DC}" dt="2024-05-28T08:05:34.106" v="376" actId="207"/>
          <ac:spMkLst>
            <pc:docMk/>
            <pc:sldMk cId="0" sldId="265"/>
            <ac:spMk id="8" creationId="{00000000-0000-0000-0000-000000000000}"/>
          </ac:spMkLst>
        </pc:spChg>
      </pc:sldChg>
      <pc:sldChg chg="modSp mod">
        <pc:chgData name="Špela Langus" userId="980ea48e-d427-45f3-9738-4a5a46cabda4" providerId="ADAL" clId="{56B58339-E622-4AFE-8CD9-39053B5082DC}" dt="2024-05-28T08:05:42.606" v="378" actId="207"/>
        <pc:sldMkLst>
          <pc:docMk/>
          <pc:sldMk cId="0" sldId="266"/>
        </pc:sldMkLst>
        <pc:spChg chg="mod">
          <ac:chgData name="Špela Langus" userId="980ea48e-d427-45f3-9738-4a5a46cabda4" providerId="ADAL" clId="{56B58339-E622-4AFE-8CD9-39053B5082DC}" dt="2024-05-28T08:05:42.606" v="378" actId="207"/>
          <ac:spMkLst>
            <pc:docMk/>
            <pc:sldMk cId="0" sldId="266"/>
            <ac:spMk id="6" creationId="{00000000-0000-0000-0000-000000000000}"/>
          </ac:spMkLst>
        </pc:spChg>
        <pc:spChg chg="mod">
          <ac:chgData name="Špela Langus" userId="980ea48e-d427-45f3-9738-4a5a46cabda4" providerId="ADAL" clId="{56B58339-E622-4AFE-8CD9-39053B5082DC}" dt="2024-05-28T08:05:38.861" v="377" actId="207"/>
          <ac:spMkLst>
            <pc:docMk/>
            <pc:sldMk cId="0" sldId="266"/>
            <ac:spMk id="7" creationId="{00000000-0000-0000-0000-000000000000}"/>
          </ac:spMkLst>
        </pc:spChg>
      </pc:sldChg>
    </pc:docChg>
  </pc:docChgLst>
  <pc:docChgLst>
    <pc:chgData name="Špela Langus" userId="980ea48e-d427-45f3-9738-4a5a46cabda4" providerId="ADAL" clId="{88759B4A-ABAE-4DCA-ABE5-59E9D693F25E}"/>
    <pc:docChg chg="custSel modSld">
      <pc:chgData name="Špela Langus" userId="980ea48e-d427-45f3-9738-4a5a46cabda4" providerId="ADAL" clId="{88759B4A-ABAE-4DCA-ABE5-59E9D693F25E}" dt="2024-05-28T08:11:00.149" v="89" actId="20577"/>
      <pc:docMkLst>
        <pc:docMk/>
      </pc:docMkLst>
      <pc:sldChg chg="modSp mod">
        <pc:chgData name="Špela Langus" userId="980ea48e-d427-45f3-9738-4a5a46cabda4" providerId="ADAL" clId="{88759B4A-ABAE-4DCA-ABE5-59E9D693F25E}" dt="2024-05-28T08:11:00.149" v="89" actId="20577"/>
        <pc:sldMkLst>
          <pc:docMk/>
          <pc:sldMk cId="0" sldId="256"/>
        </pc:sldMkLst>
        <pc:spChg chg="mod">
          <ac:chgData name="Špela Langus" userId="980ea48e-d427-45f3-9738-4a5a46cabda4" providerId="ADAL" clId="{88759B4A-ABAE-4DCA-ABE5-59E9D693F25E}" dt="2024-05-28T08:08:24.432" v="7" actId="20577"/>
          <ac:spMkLst>
            <pc:docMk/>
            <pc:sldMk cId="0" sldId="256"/>
            <ac:spMk id="6" creationId="{00000000-0000-0000-0000-000000000000}"/>
          </ac:spMkLst>
        </pc:spChg>
        <pc:spChg chg="mod">
          <ac:chgData name="Špela Langus" userId="980ea48e-d427-45f3-9738-4a5a46cabda4" providerId="ADAL" clId="{88759B4A-ABAE-4DCA-ABE5-59E9D693F25E}" dt="2024-05-28T08:11:00.149" v="89" actId="20577"/>
          <ac:spMkLst>
            <pc:docMk/>
            <pc:sldMk cId="0" sldId="256"/>
            <ac:spMk id="9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51921"/>
            <a:ext cx="19185347" cy="11990842"/>
          </a:xfrm>
          <a:custGeom>
            <a:avLst/>
            <a:gdLst/>
            <a:ahLst/>
            <a:cxnLst/>
            <a:rect l="l" t="t" r="r" b="b"/>
            <a:pathLst>
              <a:path w="19185347" h="11990842">
                <a:moveTo>
                  <a:pt x="0" y="0"/>
                </a:moveTo>
                <a:lnTo>
                  <a:pt x="19185347" y="0"/>
                </a:lnTo>
                <a:lnTo>
                  <a:pt x="19185347" y="11990842"/>
                </a:lnTo>
                <a:lnTo>
                  <a:pt x="0" y="119908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8000"/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" name="Freeform 3"/>
          <p:cNvSpPr/>
          <p:nvPr/>
        </p:nvSpPr>
        <p:spPr>
          <a:xfrm>
            <a:off x="-10160" y="-571500"/>
            <a:ext cx="19185347" cy="11990841"/>
          </a:xfrm>
          <a:custGeom>
            <a:avLst/>
            <a:gdLst/>
            <a:ahLst/>
            <a:cxnLst/>
            <a:rect l="l" t="t" r="r" b="b"/>
            <a:pathLst>
              <a:path w="18726802" h="12470905">
                <a:moveTo>
                  <a:pt x="0" y="0"/>
                </a:moveTo>
                <a:lnTo>
                  <a:pt x="18726802" y="0"/>
                </a:lnTo>
                <a:lnTo>
                  <a:pt x="18726802" y="12470905"/>
                </a:lnTo>
                <a:lnTo>
                  <a:pt x="0" y="124709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t="-4004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4" name="Freeform 4"/>
          <p:cNvSpPr/>
          <p:nvPr/>
        </p:nvSpPr>
        <p:spPr>
          <a:xfrm>
            <a:off x="292505" y="352498"/>
            <a:ext cx="2277314" cy="2066940"/>
          </a:xfrm>
          <a:custGeom>
            <a:avLst/>
            <a:gdLst/>
            <a:ahLst/>
            <a:cxnLst/>
            <a:rect l="l" t="t" r="r" b="b"/>
            <a:pathLst>
              <a:path w="2277314" h="2066940">
                <a:moveTo>
                  <a:pt x="0" y="0"/>
                </a:moveTo>
                <a:lnTo>
                  <a:pt x="2277315" y="0"/>
                </a:lnTo>
                <a:lnTo>
                  <a:pt x="2277315" y="2066941"/>
                </a:lnTo>
                <a:lnTo>
                  <a:pt x="0" y="20669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689" r="-19453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5" name="TextBox 5"/>
          <p:cNvSpPr txBox="1"/>
          <p:nvPr/>
        </p:nvSpPr>
        <p:spPr>
          <a:xfrm>
            <a:off x="2777841" y="0"/>
            <a:ext cx="14897100" cy="2564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429"/>
              </a:lnSpc>
            </a:pPr>
            <a:r>
              <a:rPr lang="en-US" sz="15306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va Sans Bold"/>
              </a:rPr>
              <a:t>POLJSKA 2024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66800" y="2625087"/>
            <a:ext cx="16485846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sl-SI" sz="6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va Sans Bold"/>
              </a:rPr>
              <a:t>PROJEKT AKREDITACIJA VET 2022</a:t>
            </a:r>
            <a:endParaRPr lang="en-US" sz="6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va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71600" y="8143910"/>
            <a:ext cx="16303341" cy="1817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sl-SI" sz="5199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va Sans Bold"/>
              </a:rPr>
              <a:t>Institucija prejemnica: </a:t>
            </a:r>
            <a:r>
              <a:rPr lang="pl-PL" sz="5400" b="1" i="0" dirty="0">
                <a:solidFill>
                  <a:srgbClr val="00B050"/>
                </a:solidFill>
                <a:effectLst/>
                <a:latin typeface="Open Sans" panose="020B0606030504020204" pitchFamily="34" charset="0"/>
              </a:rPr>
              <a:t>Zespół Szkół Centrum Kształcenia Rolniczego im. Wincentego Witosa </a:t>
            </a:r>
            <a:endParaRPr lang="en-US" sz="5199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va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13059" y="3912386"/>
            <a:ext cx="17674940" cy="388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sl-SI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va Sans Bold"/>
              </a:rPr>
              <a:t>DIJAKI: </a:t>
            </a:r>
            <a:r>
              <a:rPr lang="sl-SI" sz="48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Ajda Gortan, Barbara Šesek, Iris Zver, Katja Buh, Larisa Jeklar, Lejla Čimžar, Nejc Cuder, Nejc Vidmar, Špela Jamnik, Timotej Avsec, Tina Toman, Tomaž Petrič, Vito </a:t>
            </a:r>
            <a:r>
              <a:rPr lang="sl-SI" sz="4800" b="1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Sporn</a:t>
            </a:r>
            <a:r>
              <a:rPr lang="sl-SI" sz="48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, Gaber Brajnik, Enya Artiček, Maruša Tomšič </a:t>
            </a:r>
            <a:endParaRPr lang="sl-SI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va Sans Bold"/>
            </a:endParaRPr>
          </a:p>
          <a:p>
            <a:pPr algn="ctr">
              <a:lnSpc>
                <a:spcPts val="4340"/>
              </a:lnSpc>
            </a:pPr>
            <a:endParaRPr lang="sl-SI" sz="4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va Sans Bold"/>
            </a:endParaRPr>
          </a:p>
          <a:p>
            <a:pPr algn="ctr">
              <a:lnSpc>
                <a:spcPts val="434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va Sans Bold"/>
              </a:rPr>
              <a:t>UČITELJ</a:t>
            </a:r>
            <a:r>
              <a:rPr lang="sl-SI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va Sans Bold"/>
              </a:rPr>
              <a:t> MENTOR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va Sans Bold"/>
              </a:rPr>
              <a:t>: </a:t>
            </a:r>
            <a:r>
              <a:rPr lang="sl-SI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va Sans Bold"/>
              </a:rPr>
              <a:t>Rok Nemanič</a:t>
            </a:r>
          </a:p>
          <a:p>
            <a:pPr algn="ctr">
              <a:lnSpc>
                <a:spcPts val="4340"/>
              </a:lnSpc>
            </a:pPr>
            <a:endParaRPr lang="en-US" sz="4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va Sans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51921"/>
            <a:ext cx="19185347" cy="11990842"/>
          </a:xfrm>
          <a:custGeom>
            <a:avLst/>
            <a:gdLst/>
            <a:ahLst/>
            <a:cxnLst/>
            <a:rect l="l" t="t" r="r" b="b"/>
            <a:pathLst>
              <a:path w="19185347" h="11990842">
                <a:moveTo>
                  <a:pt x="0" y="0"/>
                </a:moveTo>
                <a:lnTo>
                  <a:pt x="19185347" y="0"/>
                </a:lnTo>
                <a:lnTo>
                  <a:pt x="19185347" y="11990842"/>
                </a:lnTo>
                <a:lnTo>
                  <a:pt x="0" y="119908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8000"/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" name="Freeform 3"/>
          <p:cNvSpPr/>
          <p:nvPr/>
        </p:nvSpPr>
        <p:spPr>
          <a:xfrm>
            <a:off x="396476" y="5316035"/>
            <a:ext cx="7074213" cy="4705867"/>
          </a:xfrm>
          <a:custGeom>
            <a:avLst/>
            <a:gdLst/>
            <a:ahLst/>
            <a:cxnLst/>
            <a:rect l="l" t="t" r="r" b="b"/>
            <a:pathLst>
              <a:path w="7074213" h="4705867">
                <a:moveTo>
                  <a:pt x="0" y="0"/>
                </a:moveTo>
                <a:lnTo>
                  <a:pt x="7074213" y="0"/>
                </a:lnTo>
                <a:lnTo>
                  <a:pt x="7074213" y="4705868"/>
                </a:lnTo>
                <a:lnTo>
                  <a:pt x="0" y="47058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4" name="Freeform 4"/>
          <p:cNvSpPr/>
          <p:nvPr/>
        </p:nvSpPr>
        <p:spPr>
          <a:xfrm>
            <a:off x="11324272" y="331153"/>
            <a:ext cx="6442868" cy="9690750"/>
          </a:xfrm>
          <a:custGeom>
            <a:avLst/>
            <a:gdLst/>
            <a:ahLst/>
            <a:cxnLst/>
            <a:rect l="l" t="t" r="r" b="b"/>
            <a:pathLst>
              <a:path w="6442868" h="9690750">
                <a:moveTo>
                  <a:pt x="0" y="0"/>
                </a:moveTo>
                <a:lnTo>
                  <a:pt x="6442867" y="0"/>
                </a:lnTo>
                <a:lnTo>
                  <a:pt x="6442867" y="9690750"/>
                </a:lnTo>
                <a:lnTo>
                  <a:pt x="0" y="96907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5" name="Freeform 5"/>
          <p:cNvSpPr/>
          <p:nvPr/>
        </p:nvSpPr>
        <p:spPr>
          <a:xfrm>
            <a:off x="5652139" y="331153"/>
            <a:ext cx="4978193" cy="4713167"/>
          </a:xfrm>
          <a:custGeom>
            <a:avLst/>
            <a:gdLst/>
            <a:ahLst/>
            <a:cxnLst/>
            <a:rect l="l" t="t" r="r" b="b"/>
            <a:pathLst>
              <a:path w="4978193" h="4713167">
                <a:moveTo>
                  <a:pt x="0" y="0"/>
                </a:moveTo>
                <a:lnTo>
                  <a:pt x="4978193" y="0"/>
                </a:lnTo>
                <a:lnTo>
                  <a:pt x="4978193" y="4713167"/>
                </a:lnTo>
                <a:lnTo>
                  <a:pt x="0" y="47131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6470" b="-4360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6" name="Freeform 6"/>
          <p:cNvSpPr/>
          <p:nvPr/>
        </p:nvSpPr>
        <p:spPr>
          <a:xfrm>
            <a:off x="7671741" y="5316035"/>
            <a:ext cx="3428774" cy="4705867"/>
          </a:xfrm>
          <a:custGeom>
            <a:avLst/>
            <a:gdLst/>
            <a:ahLst/>
            <a:cxnLst/>
            <a:rect l="l" t="t" r="r" b="b"/>
            <a:pathLst>
              <a:path w="3428774" h="4705867">
                <a:moveTo>
                  <a:pt x="0" y="0"/>
                </a:moveTo>
                <a:lnTo>
                  <a:pt x="3428774" y="0"/>
                </a:lnTo>
                <a:lnTo>
                  <a:pt x="3428774" y="4705868"/>
                </a:lnTo>
                <a:lnTo>
                  <a:pt x="0" y="47058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5886" t="-30597" r="-143187" b="-12420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7" name="TextBox 7"/>
          <p:cNvSpPr txBox="1"/>
          <p:nvPr/>
        </p:nvSpPr>
        <p:spPr>
          <a:xfrm>
            <a:off x="396476" y="159703"/>
            <a:ext cx="4785124" cy="1545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00B050"/>
                </a:solidFill>
                <a:latin typeface="Canva Sans Bold"/>
              </a:rPr>
              <a:t>9. DAN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1650047"/>
            <a:ext cx="4337886" cy="341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5817" lvl="1" indent="-412909">
              <a:lnSpc>
                <a:spcPts val="5354"/>
              </a:lnSpc>
              <a:buFont typeface="Arial"/>
              <a:buChar char="•"/>
            </a:pPr>
            <a:r>
              <a:rPr lang="en-US" sz="3824" dirty="0" err="1">
                <a:solidFill>
                  <a:srgbClr val="00B050"/>
                </a:solidFill>
                <a:latin typeface="Canva Sans Bold"/>
              </a:rPr>
              <a:t>Občina</a:t>
            </a:r>
            <a:r>
              <a:rPr lang="en-US" sz="3824" dirty="0">
                <a:solidFill>
                  <a:srgbClr val="00B050"/>
                </a:solidFill>
                <a:latin typeface="Canva Sans Bold"/>
              </a:rPr>
              <a:t>:</a:t>
            </a:r>
          </a:p>
          <a:p>
            <a:pPr>
              <a:lnSpc>
                <a:spcPts val="5354"/>
              </a:lnSpc>
            </a:pPr>
            <a:r>
              <a:rPr lang="en-US" sz="3824" dirty="0">
                <a:solidFill>
                  <a:srgbClr val="00B050"/>
                </a:solidFill>
                <a:latin typeface="Canva Sans Bold"/>
              </a:rPr>
              <a:t>   &gt; </a:t>
            </a:r>
            <a:r>
              <a:rPr lang="en-US" sz="3824" dirty="0" err="1">
                <a:solidFill>
                  <a:srgbClr val="00B050"/>
                </a:solidFill>
                <a:latin typeface="Canva Sans Bold"/>
              </a:rPr>
              <a:t>Učenje</a:t>
            </a:r>
            <a:r>
              <a:rPr lang="en-US" sz="3824" dirty="0">
                <a:solidFill>
                  <a:srgbClr val="00B050"/>
                </a:solidFill>
                <a:latin typeface="Canva Sans Bold"/>
              </a:rPr>
              <a:t> folklore</a:t>
            </a:r>
          </a:p>
          <a:p>
            <a:pPr>
              <a:lnSpc>
                <a:spcPts val="5354"/>
              </a:lnSpc>
            </a:pPr>
            <a:r>
              <a:rPr lang="en-US" sz="3824" dirty="0">
                <a:solidFill>
                  <a:srgbClr val="00B050"/>
                </a:solidFill>
                <a:latin typeface="Canva Sans Bold"/>
              </a:rPr>
              <a:t>   &gt; </a:t>
            </a:r>
            <a:r>
              <a:rPr lang="en-US" sz="3824" dirty="0" err="1">
                <a:solidFill>
                  <a:srgbClr val="00B050"/>
                </a:solidFill>
                <a:latin typeface="Canva Sans Bold"/>
              </a:rPr>
              <a:t>Pogostitev</a:t>
            </a:r>
            <a:endParaRPr lang="en-US" sz="3824" dirty="0">
              <a:solidFill>
                <a:srgbClr val="00B050"/>
              </a:solidFill>
              <a:latin typeface="Canva Sans Bold"/>
            </a:endParaRPr>
          </a:p>
          <a:p>
            <a:pPr>
              <a:lnSpc>
                <a:spcPts val="5354"/>
              </a:lnSpc>
            </a:pPr>
            <a:r>
              <a:rPr lang="en-US" sz="3824" dirty="0">
                <a:solidFill>
                  <a:srgbClr val="00B050"/>
                </a:solidFill>
                <a:latin typeface="Canva Sans Bold"/>
              </a:rPr>
              <a:t>   &gt; </a:t>
            </a:r>
            <a:r>
              <a:rPr lang="en-US" sz="3824" dirty="0" err="1">
                <a:solidFill>
                  <a:srgbClr val="00B050"/>
                </a:solidFill>
                <a:latin typeface="Canva Sans Bold"/>
              </a:rPr>
              <a:t>Rože</a:t>
            </a:r>
            <a:r>
              <a:rPr lang="en-US" sz="3824" dirty="0">
                <a:solidFill>
                  <a:srgbClr val="00B050"/>
                </a:solidFill>
                <a:latin typeface="Canva Sans Bold"/>
              </a:rPr>
              <a:t> </a:t>
            </a:r>
            <a:r>
              <a:rPr lang="en-US" sz="3824" dirty="0" err="1">
                <a:solidFill>
                  <a:srgbClr val="00B050"/>
                </a:solidFill>
                <a:latin typeface="Canva Sans Bold"/>
              </a:rPr>
              <a:t>iz</a:t>
            </a:r>
            <a:r>
              <a:rPr lang="en-US" sz="3824" dirty="0">
                <a:solidFill>
                  <a:srgbClr val="00B050"/>
                </a:solidFill>
                <a:latin typeface="Canva Sans Bold"/>
              </a:rPr>
              <a:t> </a:t>
            </a:r>
            <a:r>
              <a:rPr lang="en-US" sz="3824" dirty="0" err="1">
                <a:solidFill>
                  <a:srgbClr val="00B050"/>
                </a:solidFill>
                <a:latin typeface="Canva Sans Bold"/>
              </a:rPr>
              <a:t>gline</a:t>
            </a:r>
            <a:endParaRPr lang="en-US" sz="3824" dirty="0">
              <a:solidFill>
                <a:srgbClr val="00B050"/>
              </a:solidFill>
              <a:latin typeface="Canva Sans Bold"/>
            </a:endParaRPr>
          </a:p>
          <a:p>
            <a:pPr marL="825817" lvl="1" indent="-412909">
              <a:lnSpc>
                <a:spcPts val="5354"/>
              </a:lnSpc>
              <a:buFont typeface="Arial"/>
              <a:buChar char="•"/>
            </a:pPr>
            <a:r>
              <a:rPr lang="en-US" sz="3824" dirty="0">
                <a:solidFill>
                  <a:srgbClr val="00B050"/>
                </a:solidFill>
                <a:latin typeface="Canva Sans Bold"/>
              </a:rPr>
              <a:t>Radio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51921"/>
            <a:ext cx="19185347" cy="11990842"/>
          </a:xfrm>
          <a:custGeom>
            <a:avLst/>
            <a:gdLst/>
            <a:ahLst/>
            <a:cxnLst/>
            <a:rect l="l" t="t" r="r" b="b"/>
            <a:pathLst>
              <a:path w="19185347" h="11990842">
                <a:moveTo>
                  <a:pt x="0" y="0"/>
                </a:moveTo>
                <a:lnTo>
                  <a:pt x="19185347" y="0"/>
                </a:lnTo>
                <a:lnTo>
                  <a:pt x="19185347" y="11990842"/>
                </a:lnTo>
                <a:lnTo>
                  <a:pt x="0" y="119908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8000"/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" name="Freeform 3"/>
          <p:cNvSpPr/>
          <p:nvPr/>
        </p:nvSpPr>
        <p:spPr>
          <a:xfrm>
            <a:off x="364384" y="4513501"/>
            <a:ext cx="8310578" cy="5528315"/>
          </a:xfrm>
          <a:custGeom>
            <a:avLst/>
            <a:gdLst/>
            <a:ahLst/>
            <a:cxnLst/>
            <a:rect l="l" t="t" r="r" b="b"/>
            <a:pathLst>
              <a:path w="8310578" h="5528315">
                <a:moveTo>
                  <a:pt x="0" y="0"/>
                </a:moveTo>
                <a:lnTo>
                  <a:pt x="8310579" y="0"/>
                </a:lnTo>
                <a:lnTo>
                  <a:pt x="8310579" y="5528315"/>
                </a:lnTo>
                <a:lnTo>
                  <a:pt x="0" y="55283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4" name="Freeform 4"/>
          <p:cNvSpPr/>
          <p:nvPr/>
        </p:nvSpPr>
        <p:spPr>
          <a:xfrm>
            <a:off x="8888213" y="251239"/>
            <a:ext cx="9107457" cy="4262262"/>
          </a:xfrm>
          <a:custGeom>
            <a:avLst/>
            <a:gdLst/>
            <a:ahLst/>
            <a:cxnLst/>
            <a:rect l="l" t="t" r="r" b="b"/>
            <a:pathLst>
              <a:path w="9107457" h="4262262">
                <a:moveTo>
                  <a:pt x="0" y="0"/>
                </a:moveTo>
                <a:lnTo>
                  <a:pt x="9107457" y="0"/>
                </a:lnTo>
                <a:lnTo>
                  <a:pt x="9107457" y="4262262"/>
                </a:lnTo>
                <a:lnTo>
                  <a:pt x="0" y="4262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2295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5" name="Freeform 5"/>
          <p:cNvSpPr/>
          <p:nvPr/>
        </p:nvSpPr>
        <p:spPr>
          <a:xfrm>
            <a:off x="8888213" y="4697530"/>
            <a:ext cx="9107457" cy="5344286"/>
          </a:xfrm>
          <a:custGeom>
            <a:avLst/>
            <a:gdLst/>
            <a:ahLst/>
            <a:cxnLst/>
            <a:rect l="l" t="t" r="r" b="b"/>
            <a:pathLst>
              <a:path w="9107457" h="5344286">
                <a:moveTo>
                  <a:pt x="0" y="0"/>
                </a:moveTo>
                <a:lnTo>
                  <a:pt x="9107457" y="0"/>
                </a:lnTo>
                <a:lnTo>
                  <a:pt x="9107457" y="5344286"/>
                </a:lnTo>
                <a:lnTo>
                  <a:pt x="0" y="53442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6" name="TextBox 6"/>
          <p:cNvSpPr txBox="1"/>
          <p:nvPr/>
        </p:nvSpPr>
        <p:spPr>
          <a:xfrm>
            <a:off x="364384" y="159703"/>
            <a:ext cx="5503016" cy="1545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00B050"/>
                </a:solidFill>
                <a:latin typeface="Canva Sans Bold"/>
              </a:rPr>
              <a:t>10. DAN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1640522"/>
            <a:ext cx="7988201" cy="2262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374" lvl="1" indent="-464187">
              <a:lnSpc>
                <a:spcPts val="6020"/>
              </a:lnSpc>
              <a:buFont typeface="Arial"/>
              <a:buChar char="•"/>
            </a:pP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Prevzem</a:t>
            </a:r>
            <a:r>
              <a:rPr lang="en-US" sz="4300" dirty="0">
                <a:solidFill>
                  <a:srgbClr val="00B050"/>
                </a:solidFill>
                <a:latin typeface="Canva Sans Bold"/>
              </a:rPr>
              <a:t> </a:t>
            </a: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certifikatov</a:t>
            </a:r>
            <a:r>
              <a:rPr lang="en-US" sz="4300" dirty="0">
                <a:solidFill>
                  <a:srgbClr val="00B050"/>
                </a:solidFill>
                <a:latin typeface="Canva Sans Bold"/>
              </a:rPr>
              <a:t> v </a:t>
            </a: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šoli</a:t>
            </a:r>
            <a:endParaRPr lang="en-US" sz="4300" dirty="0">
              <a:solidFill>
                <a:srgbClr val="00B050"/>
              </a:solidFill>
              <a:latin typeface="Canva Sans Bold"/>
            </a:endParaRPr>
          </a:p>
          <a:p>
            <a:pPr marL="928374" lvl="1" indent="-464187">
              <a:lnSpc>
                <a:spcPts val="6020"/>
              </a:lnSpc>
              <a:buFont typeface="Arial"/>
              <a:buChar char="•"/>
            </a:pPr>
            <a:r>
              <a:rPr lang="en-US" sz="4300" dirty="0">
                <a:solidFill>
                  <a:srgbClr val="00B050"/>
                </a:solidFill>
                <a:latin typeface="Canva Sans Bold"/>
              </a:rPr>
              <a:t>Auschwitz-Birkenau</a:t>
            </a:r>
          </a:p>
          <a:p>
            <a:pPr marL="928374" lvl="1" indent="-464187">
              <a:lnSpc>
                <a:spcPts val="6020"/>
              </a:lnSpc>
              <a:buFont typeface="Arial"/>
              <a:buChar char="•"/>
            </a:pP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Odhod</a:t>
            </a:r>
            <a:r>
              <a:rPr lang="en-US" sz="4300" dirty="0">
                <a:solidFill>
                  <a:srgbClr val="00B050"/>
                </a:solidFill>
                <a:latin typeface="Canva Sans Bold"/>
              </a:rPr>
              <a:t> </a:t>
            </a: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domov</a:t>
            </a:r>
            <a:endParaRPr lang="en-US" sz="4300" dirty="0">
              <a:solidFill>
                <a:srgbClr val="00B050"/>
              </a:solidFill>
              <a:latin typeface="Canva Sans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51921"/>
            <a:ext cx="19185347" cy="11990842"/>
          </a:xfrm>
          <a:custGeom>
            <a:avLst/>
            <a:gdLst/>
            <a:ahLst/>
            <a:cxnLst/>
            <a:rect l="l" t="t" r="r" b="b"/>
            <a:pathLst>
              <a:path w="19185347" h="11990842">
                <a:moveTo>
                  <a:pt x="0" y="0"/>
                </a:moveTo>
                <a:lnTo>
                  <a:pt x="19185347" y="0"/>
                </a:lnTo>
                <a:lnTo>
                  <a:pt x="19185347" y="11990842"/>
                </a:lnTo>
                <a:lnTo>
                  <a:pt x="0" y="119908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8000"/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" name="Freeform 3"/>
          <p:cNvSpPr/>
          <p:nvPr/>
        </p:nvSpPr>
        <p:spPr>
          <a:xfrm>
            <a:off x="7926224" y="3208869"/>
            <a:ext cx="4461059" cy="6704159"/>
          </a:xfrm>
          <a:custGeom>
            <a:avLst/>
            <a:gdLst/>
            <a:ahLst/>
            <a:cxnLst/>
            <a:rect l="l" t="t" r="r" b="b"/>
            <a:pathLst>
              <a:path w="4461059" h="6704159">
                <a:moveTo>
                  <a:pt x="0" y="0"/>
                </a:moveTo>
                <a:lnTo>
                  <a:pt x="4461059" y="0"/>
                </a:lnTo>
                <a:lnTo>
                  <a:pt x="4461059" y="6704159"/>
                </a:lnTo>
                <a:lnTo>
                  <a:pt x="0" y="67041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4" name="Freeform 4"/>
          <p:cNvSpPr/>
          <p:nvPr/>
        </p:nvSpPr>
        <p:spPr>
          <a:xfrm>
            <a:off x="241453" y="5015313"/>
            <a:ext cx="7346573" cy="4897715"/>
          </a:xfrm>
          <a:custGeom>
            <a:avLst/>
            <a:gdLst/>
            <a:ahLst/>
            <a:cxnLst/>
            <a:rect l="l" t="t" r="r" b="b"/>
            <a:pathLst>
              <a:path w="7346573" h="4897715">
                <a:moveTo>
                  <a:pt x="0" y="0"/>
                </a:moveTo>
                <a:lnTo>
                  <a:pt x="7346573" y="0"/>
                </a:lnTo>
                <a:lnTo>
                  <a:pt x="7346573" y="4897715"/>
                </a:lnTo>
                <a:lnTo>
                  <a:pt x="0" y="48977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5" name="Freeform 5"/>
          <p:cNvSpPr/>
          <p:nvPr/>
        </p:nvSpPr>
        <p:spPr>
          <a:xfrm>
            <a:off x="12626005" y="331153"/>
            <a:ext cx="5316380" cy="8247777"/>
          </a:xfrm>
          <a:custGeom>
            <a:avLst/>
            <a:gdLst/>
            <a:ahLst/>
            <a:cxnLst/>
            <a:rect l="l" t="t" r="r" b="b"/>
            <a:pathLst>
              <a:path w="5316380" h="8247777">
                <a:moveTo>
                  <a:pt x="0" y="0"/>
                </a:moveTo>
                <a:lnTo>
                  <a:pt x="5316379" y="0"/>
                </a:lnTo>
                <a:lnTo>
                  <a:pt x="5316379" y="8247777"/>
                </a:lnTo>
                <a:lnTo>
                  <a:pt x="0" y="82477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6" name="TextBox 6"/>
          <p:cNvSpPr txBox="1"/>
          <p:nvPr/>
        </p:nvSpPr>
        <p:spPr>
          <a:xfrm>
            <a:off x="465780" y="159703"/>
            <a:ext cx="4411020" cy="1545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00B050"/>
                </a:solidFill>
                <a:latin typeface="Canva Sans Bold"/>
              </a:rPr>
              <a:t>1. DAN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1640522"/>
            <a:ext cx="8305800" cy="3282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93143" lvl="1" indent="-496571">
              <a:lnSpc>
                <a:spcPts val="6440"/>
              </a:lnSpc>
              <a:buFont typeface="Arial"/>
              <a:buChar char="•"/>
            </a:pPr>
            <a:r>
              <a:rPr lang="en-US" sz="4600" dirty="0" err="1">
                <a:solidFill>
                  <a:srgbClr val="00B050"/>
                </a:solidFill>
                <a:latin typeface="Canva Sans Bold"/>
              </a:rPr>
              <a:t>Nastanitev</a:t>
            </a:r>
            <a:endParaRPr lang="en-US" sz="4600" dirty="0">
              <a:solidFill>
                <a:srgbClr val="00B050"/>
              </a:solidFill>
              <a:latin typeface="Canva Sans Bold"/>
            </a:endParaRPr>
          </a:p>
          <a:p>
            <a:pPr marL="993143" lvl="1" indent="-496571">
              <a:lnSpc>
                <a:spcPts val="6440"/>
              </a:lnSpc>
              <a:buFont typeface="Arial"/>
              <a:buChar char="•"/>
            </a:pPr>
            <a:r>
              <a:rPr lang="en-US" sz="4600" dirty="0" err="1">
                <a:solidFill>
                  <a:srgbClr val="00B050"/>
                </a:solidFill>
                <a:latin typeface="Canva Sans Bold"/>
              </a:rPr>
              <a:t>Sprehod</a:t>
            </a:r>
            <a:endParaRPr lang="en-US" sz="4600" dirty="0">
              <a:solidFill>
                <a:srgbClr val="00B050"/>
              </a:solidFill>
              <a:latin typeface="Canva Sans Bold"/>
            </a:endParaRPr>
          </a:p>
          <a:p>
            <a:pPr marL="993143" lvl="1" indent="-496571">
              <a:lnSpc>
                <a:spcPts val="6440"/>
              </a:lnSpc>
              <a:buFont typeface="Arial"/>
              <a:buChar char="•"/>
            </a:pPr>
            <a:r>
              <a:rPr lang="sl-SI" sz="4600" dirty="0">
                <a:solidFill>
                  <a:srgbClr val="00B050"/>
                </a:solidFill>
                <a:latin typeface="Canva Sans Bold"/>
              </a:rPr>
              <a:t>Karaoke: Učenje poljske pesmi; </a:t>
            </a:r>
            <a:r>
              <a:rPr lang="en-US" sz="4600" dirty="0" err="1">
                <a:solidFill>
                  <a:srgbClr val="00B050"/>
                </a:solidFill>
                <a:latin typeface="Canva Sans Bold"/>
              </a:rPr>
              <a:t>Hej</a:t>
            </a:r>
            <a:r>
              <a:rPr lang="en-US" sz="4600" dirty="0">
                <a:solidFill>
                  <a:srgbClr val="00B050"/>
                </a:solidFill>
                <a:latin typeface="Canva Sans Bold"/>
              </a:rPr>
              <a:t>, </a:t>
            </a:r>
            <a:r>
              <a:rPr lang="en-US" sz="4600" dirty="0" err="1">
                <a:solidFill>
                  <a:srgbClr val="00B050"/>
                </a:solidFill>
                <a:latin typeface="Canva Sans Bold"/>
              </a:rPr>
              <a:t>bystra</a:t>
            </a:r>
            <a:r>
              <a:rPr lang="en-US" sz="4600" dirty="0">
                <a:solidFill>
                  <a:srgbClr val="00B050"/>
                </a:solidFill>
                <a:latin typeface="Canva Sans Bold"/>
              </a:rPr>
              <a:t> </a:t>
            </a:r>
            <a:r>
              <a:rPr lang="en-US" sz="4600" dirty="0" err="1">
                <a:solidFill>
                  <a:srgbClr val="00B050"/>
                </a:solidFill>
                <a:latin typeface="Canva Sans Bold"/>
              </a:rPr>
              <a:t>woda</a:t>
            </a:r>
            <a:endParaRPr lang="en-US" sz="4600" dirty="0">
              <a:solidFill>
                <a:srgbClr val="00B050"/>
              </a:solidFill>
              <a:latin typeface="Canva Sans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51921"/>
            <a:ext cx="19185347" cy="11990842"/>
          </a:xfrm>
          <a:custGeom>
            <a:avLst/>
            <a:gdLst/>
            <a:ahLst/>
            <a:cxnLst/>
            <a:rect l="l" t="t" r="r" b="b"/>
            <a:pathLst>
              <a:path w="19185347" h="11990842">
                <a:moveTo>
                  <a:pt x="0" y="0"/>
                </a:moveTo>
                <a:lnTo>
                  <a:pt x="19185347" y="0"/>
                </a:lnTo>
                <a:lnTo>
                  <a:pt x="19185347" y="11990842"/>
                </a:lnTo>
                <a:lnTo>
                  <a:pt x="0" y="119908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8000"/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" name="Freeform 3"/>
          <p:cNvSpPr/>
          <p:nvPr/>
        </p:nvSpPr>
        <p:spPr>
          <a:xfrm>
            <a:off x="9592673" y="331153"/>
            <a:ext cx="7932766" cy="4472321"/>
          </a:xfrm>
          <a:custGeom>
            <a:avLst/>
            <a:gdLst/>
            <a:ahLst/>
            <a:cxnLst/>
            <a:rect l="l" t="t" r="r" b="b"/>
            <a:pathLst>
              <a:path w="7932766" h="4472321">
                <a:moveTo>
                  <a:pt x="0" y="0"/>
                </a:moveTo>
                <a:lnTo>
                  <a:pt x="7932767" y="0"/>
                </a:lnTo>
                <a:lnTo>
                  <a:pt x="7932767" y="4472321"/>
                </a:lnTo>
                <a:lnTo>
                  <a:pt x="0" y="44723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028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4" name="Freeform 4"/>
          <p:cNvSpPr/>
          <p:nvPr/>
        </p:nvSpPr>
        <p:spPr>
          <a:xfrm>
            <a:off x="7588978" y="5143500"/>
            <a:ext cx="6127022" cy="4844955"/>
          </a:xfrm>
          <a:custGeom>
            <a:avLst/>
            <a:gdLst/>
            <a:ahLst/>
            <a:cxnLst/>
            <a:rect l="l" t="t" r="r" b="b"/>
            <a:pathLst>
              <a:path w="6981352" h="4856620">
                <a:moveTo>
                  <a:pt x="0" y="0"/>
                </a:moveTo>
                <a:lnTo>
                  <a:pt x="6981352" y="0"/>
                </a:lnTo>
                <a:lnTo>
                  <a:pt x="6981352" y="4856620"/>
                </a:lnTo>
                <a:lnTo>
                  <a:pt x="0" y="48566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544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5" name="Freeform 5"/>
          <p:cNvSpPr/>
          <p:nvPr/>
        </p:nvSpPr>
        <p:spPr>
          <a:xfrm>
            <a:off x="228600" y="5143500"/>
            <a:ext cx="7284929" cy="4856620"/>
          </a:xfrm>
          <a:custGeom>
            <a:avLst/>
            <a:gdLst/>
            <a:ahLst/>
            <a:cxnLst/>
            <a:rect l="l" t="t" r="r" b="b"/>
            <a:pathLst>
              <a:path w="7284929" h="4856620">
                <a:moveTo>
                  <a:pt x="0" y="0"/>
                </a:moveTo>
                <a:lnTo>
                  <a:pt x="7284929" y="0"/>
                </a:lnTo>
                <a:lnTo>
                  <a:pt x="7284929" y="4856620"/>
                </a:lnTo>
                <a:lnTo>
                  <a:pt x="0" y="48566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6" name="TextBox 6"/>
          <p:cNvSpPr txBox="1"/>
          <p:nvPr/>
        </p:nvSpPr>
        <p:spPr>
          <a:xfrm>
            <a:off x="448119" y="159703"/>
            <a:ext cx="4504881" cy="1545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00B050"/>
                </a:solidFill>
                <a:latin typeface="Canva Sans Bold"/>
              </a:rPr>
              <a:t>2. DAN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1640522"/>
            <a:ext cx="8560396" cy="3024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374" lvl="1" indent="-464187">
              <a:lnSpc>
                <a:spcPts val="6020"/>
              </a:lnSpc>
              <a:buFont typeface="Arial"/>
              <a:buChar char="•"/>
            </a:pP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Proizvodnja</a:t>
            </a:r>
            <a:r>
              <a:rPr lang="en-US" sz="4300" dirty="0">
                <a:solidFill>
                  <a:srgbClr val="00B050"/>
                </a:solidFill>
                <a:latin typeface="Canva Sans Bold"/>
              </a:rPr>
              <a:t> </a:t>
            </a: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konjske</a:t>
            </a:r>
            <a:r>
              <a:rPr lang="en-US" sz="4300" dirty="0">
                <a:solidFill>
                  <a:srgbClr val="00B050"/>
                </a:solidFill>
                <a:latin typeface="Canva Sans Bold"/>
              </a:rPr>
              <a:t> </a:t>
            </a: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hrane</a:t>
            </a:r>
            <a:endParaRPr lang="en-US" sz="4300" dirty="0">
              <a:solidFill>
                <a:srgbClr val="00B050"/>
              </a:solidFill>
              <a:latin typeface="Canva Sans Bold"/>
            </a:endParaRPr>
          </a:p>
          <a:p>
            <a:pPr marL="928374" lvl="1" indent="-464187">
              <a:lnSpc>
                <a:spcPts val="6020"/>
              </a:lnSpc>
              <a:buFont typeface="Arial"/>
              <a:buChar char="•"/>
            </a:pP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Lovski</a:t>
            </a:r>
            <a:r>
              <a:rPr lang="en-US" sz="4300" dirty="0">
                <a:solidFill>
                  <a:srgbClr val="00B050"/>
                </a:solidFill>
                <a:latin typeface="Canva Sans Bold"/>
              </a:rPr>
              <a:t> in </a:t>
            </a: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naravoslovni</a:t>
            </a:r>
            <a:r>
              <a:rPr lang="en-US" sz="4300" dirty="0">
                <a:solidFill>
                  <a:srgbClr val="00B050"/>
                </a:solidFill>
                <a:latin typeface="Canva Sans Bold"/>
              </a:rPr>
              <a:t> </a:t>
            </a: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muzej</a:t>
            </a:r>
            <a:endParaRPr lang="en-US" sz="4300" dirty="0">
              <a:solidFill>
                <a:srgbClr val="00B050"/>
              </a:solidFill>
              <a:latin typeface="Canva Sans Bold"/>
            </a:endParaRPr>
          </a:p>
          <a:p>
            <a:pPr marL="928374" lvl="1" indent="-464187">
              <a:lnSpc>
                <a:spcPts val="6020"/>
              </a:lnSpc>
              <a:buFont typeface="Arial"/>
              <a:buChar char="•"/>
            </a:pP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Samostan</a:t>
            </a:r>
            <a:endParaRPr lang="en-US" sz="4300" dirty="0">
              <a:solidFill>
                <a:srgbClr val="00B050"/>
              </a:solidFill>
              <a:latin typeface="Canva Sans Bold"/>
            </a:endParaRPr>
          </a:p>
          <a:p>
            <a:pPr marL="928374" lvl="1" indent="-464187">
              <a:lnSpc>
                <a:spcPts val="6020"/>
              </a:lnSpc>
              <a:buFont typeface="Arial"/>
              <a:buChar char="•"/>
            </a:pPr>
            <a:r>
              <a:rPr lang="en-US" sz="4300" dirty="0">
                <a:solidFill>
                  <a:srgbClr val="00B050"/>
                </a:solidFill>
                <a:latin typeface="Canva Sans Bold"/>
              </a:rPr>
              <a:t>Alp</a:t>
            </a:r>
            <a:r>
              <a:rPr lang="sl-SI" sz="4300" dirty="0">
                <a:solidFill>
                  <a:srgbClr val="00B050"/>
                </a:solidFill>
                <a:latin typeface="Canva Sans Bold"/>
              </a:rPr>
              <a:t>a</a:t>
            </a:r>
            <a:r>
              <a:rPr lang="en-US" sz="4300" dirty="0">
                <a:solidFill>
                  <a:srgbClr val="00B050"/>
                </a:solidFill>
                <a:latin typeface="Canva Sans Bold"/>
              </a:rPr>
              <a:t>k</a:t>
            </a:r>
            <a:r>
              <a:rPr lang="sl-SI" sz="4300" dirty="0">
                <a:solidFill>
                  <a:srgbClr val="00B050"/>
                </a:solidFill>
                <a:latin typeface="Canva Sans Bold"/>
              </a:rPr>
              <a:t>o</a:t>
            </a:r>
            <a:r>
              <a:rPr lang="en-US" sz="4300" dirty="0">
                <a:solidFill>
                  <a:srgbClr val="00B050"/>
                </a:solidFill>
                <a:latin typeface="Canva Sans Bold"/>
              </a:rPr>
              <a:t>land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2"/>
          <a:stretch/>
        </p:blipFill>
        <p:spPr bwMode="auto">
          <a:xfrm rot="16200000">
            <a:off x="13496330" y="5573802"/>
            <a:ext cx="4862923" cy="396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51921"/>
            <a:ext cx="19185347" cy="11990842"/>
          </a:xfrm>
          <a:custGeom>
            <a:avLst/>
            <a:gdLst/>
            <a:ahLst/>
            <a:cxnLst/>
            <a:rect l="l" t="t" r="r" b="b"/>
            <a:pathLst>
              <a:path w="19185347" h="11990842">
                <a:moveTo>
                  <a:pt x="0" y="0"/>
                </a:moveTo>
                <a:lnTo>
                  <a:pt x="19185347" y="0"/>
                </a:lnTo>
                <a:lnTo>
                  <a:pt x="19185347" y="11990842"/>
                </a:lnTo>
                <a:lnTo>
                  <a:pt x="0" y="119908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8000"/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" name="Freeform 3"/>
          <p:cNvSpPr/>
          <p:nvPr/>
        </p:nvSpPr>
        <p:spPr>
          <a:xfrm>
            <a:off x="428424" y="3681785"/>
            <a:ext cx="9368459" cy="6245639"/>
          </a:xfrm>
          <a:custGeom>
            <a:avLst/>
            <a:gdLst/>
            <a:ahLst/>
            <a:cxnLst/>
            <a:rect l="l" t="t" r="r" b="b"/>
            <a:pathLst>
              <a:path w="9368459" h="6245639">
                <a:moveTo>
                  <a:pt x="0" y="0"/>
                </a:moveTo>
                <a:lnTo>
                  <a:pt x="9368459" y="0"/>
                </a:lnTo>
                <a:lnTo>
                  <a:pt x="9368459" y="6245639"/>
                </a:lnTo>
                <a:lnTo>
                  <a:pt x="0" y="62456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4" name="Freeform 4"/>
          <p:cNvSpPr/>
          <p:nvPr/>
        </p:nvSpPr>
        <p:spPr>
          <a:xfrm>
            <a:off x="10043588" y="623280"/>
            <a:ext cx="8046031" cy="3620714"/>
          </a:xfrm>
          <a:custGeom>
            <a:avLst/>
            <a:gdLst/>
            <a:ahLst/>
            <a:cxnLst/>
            <a:rect l="l" t="t" r="r" b="b"/>
            <a:pathLst>
              <a:path w="8046031" h="3620714">
                <a:moveTo>
                  <a:pt x="0" y="0"/>
                </a:moveTo>
                <a:lnTo>
                  <a:pt x="8046032" y="0"/>
                </a:lnTo>
                <a:lnTo>
                  <a:pt x="8046032" y="3620714"/>
                </a:lnTo>
                <a:lnTo>
                  <a:pt x="0" y="36207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5" name="Freeform 5"/>
          <p:cNvSpPr/>
          <p:nvPr/>
        </p:nvSpPr>
        <p:spPr>
          <a:xfrm>
            <a:off x="10043588" y="4753490"/>
            <a:ext cx="7760901" cy="5173934"/>
          </a:xfrm>
          <a:custGeom>
            <a:avLst/>
            <a:gdLst/>
            <a:ahLst/>
            <a:cxnLst/>
            <a:rect l="l" t="t" r="r" b="b"/>
            <a:pathLst>
              <a:path w="7760901" h="5173934">
                <a:moveTo>
                  <a:pt x="0" y="0"/>
                </a:moveTo>
                <a:lnTo>
                  <a:pt x="7760901" y="0"/>
                </a:lnTo>
                <a:lnTo>
                  <a:pt x="7760901" y="5173934"/>
                </a:lnTo>
                <a:lnTo>
                  <a:pt x="0" y="51739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6" name="TextBox 6"/>
          <p:cNvSpPr txBox="1"/>
          <p:nvPr/>
        </p:nvSpPr>
        <p:spPr>
          <a:xfrm>
            <a:off x="428424" y="159703"/>
            <a:ext cx="4905576" cy="1545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00B050"/>
                </a:solidFill>
                <a:latin typeface="Canva Sans Bold"/>
              </a:rPr>
              <a:t>3. DAN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1640522"/>
            <a:ext cx="9369425" cy="1500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374" lvl="1" indent="-464187">
              <a:lnSpc>
                <a:spcPts val="6020"/>
              </a:lnSpc>
              <a:buFont typeface="Arial"/>
              <a:buChar char="•"/>
            </a:pPr>
            <a:r>
              <a:rPr lang="en-US" sz="4300" dirty="0">
                <a:solidFill>
                  <a:srgbClr val="00B050"/>
                </a:solidFill>
                <a:latin typeface="Canva Sans Bold"/>
              </a:rPr>
              <a:t>Pouk  </a:t>
            </a: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na</a:t>
            </a:r>
            <a:r>
              <a:rPr lang="en-US" sz="4300" dirty="0">
                <a:solidFill>
                  <a:srgbClr val="00B050"/>
                </a:solidFill>
                <a:latin typeface="Canva Sans Bold"/>
              </a:rPr>
              <a:t> </a:t>
            </a: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šoli</a:t>
            </a:r>
            <a:endParaRPr lang="en-US" sz="4300" dirty="0">
              <a:solidFill>
                <a:srgbClr val="00B050"/>
              </a:solidFill>
              <a:latin typeface="Canva Sans Bold"/>
            </a:endParaRPr>
          </a:p>
          <a:p>
            <a:pPr marL="928374" lvl="1" indent="-464187">
              <a:lnSpc>
                <a:spcPts val="6020"/>
              </a:lnSpc>
              <a:buFont typeface="Arial"/>
              <a:buChar char="•"/>
            </a:pP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Inštitut</a:t>
            </a:r>
            <a:r>
              <a:rPr lang="en-US" sz="4300" dirty="0">
                <a:solidFill>
                  <a:srgbClr val="00B050"/>
                </a:solidFill>
                <a:latin typeface="Canva Sans Bold"/>
              </a:rPr>
              <a:t> za </a:t>
            </a: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kmetijsko</a:t>
            </a:r>
            <a:r>
              <a:rPr lang="en-US" sz="4300" dirty="0">
                <a:solidFill>
                  <a:srgbClr val="00B050"/>
                </a:solidFill>
                <a:latin typeface="Canva Sans Bold"/>
              </a:rPr>
              <a:t> </a:t>
            </a: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svetovanje</a:t>
            </a:r>
            <a:endParaRPr lang="en-US" sz="4300" dirty="0">
              <a:solidFill>
                <a:srgbClr val="00B050"/>
              </a:solidFill>
              <a:latin typeface="Canva Sans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51921"/>
            <a:ext cx="19185347" cy="11990842"/>
          </a:xfrm>
          <a:custGeom>
            <a:avLst/>
            <a:gdLst/>
            <a:ahLst/>
            <a:cxnLst/>
            <a:rect l="l" t="t" r="r" b="b"/>
            <a:pathLst>
              <a:path w="19185347" h="11990842">
                <a:moveTo>
                  <a:pt x="0" y="0"/>
                </a:moveTo>
                <a:lnTo>
                  <a:pt x="19185347" y="0"/>
                </a:lnTo>
                <a:lnTo>
                  <a:pt x="19185347" y="11990842"/>
                </a:lnTo>
                <a:lnTo>
                  <a:pt x="0" y="119908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8000"/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" name="Freeform 3"/>
          <p:cNvSpPr/>
          <p:nvPr/>
        </p:nvSpPr>
        <p:spPr>
          <a:xfrm>
            <a:off x="212146" y="4469752"/>
            <a:ext cx="8274747" cy="5506155"/>
          </a:xfrm>
          <a:custGeom>
            <a:avLst/>
            <a:gdLst/>
            <a:ahLst/>
            <a:cxnLst/>
            <a:rect l="l" t="t" r="r" b="b"/>
            <a:pathLst>
              <a:path w="8274747" h="5506155">
                <a:moveTo>
                  <a:pt x="0" y="0"/>
                </a:moveTo>
                <a:lnTo>
                  <a:pt x="8274747" y="0"/>
                </a:lnTo>
                <a:lnTo>
                  <a:pt x="8274747" y="5506155"/>
                </a:lnTo>
                <a:lnTo>
                  <a:pt x="0" y="55061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4" name="Freeform 4"/>
          <p:cNvSpPr/>
          <p:nvPr/>
        </p:nvSpPr>
        <p:spPr>
          <a:xfrm>
            <a:off x="9000068" y="4469752"/>
            <a:ext cx="8259232" cy="5506155"/>
          </a:xfrm>
          <a:custGeom>
            <a:avLst/>
            <a:gdLst/>
            <a:ahLst/>
            <a:cxnLst/>
            <a:rect l="l" t="t" r="r" b="b"/>
            <a:pathLst>
              <a:path w="8259232" h="5506155">
                <a:moveTo>
                  <a:pt x="0" y="0"/>
                </a:moveTo>
                <a:lnTo>
                  <a:pt x="8259232" y="0"/>
                </a:lnTo>
                <a:lnTo>
                  <a:pt x="8259232" y="5506155"/>
                </a:lnTo>
                <a:lnTo>
                  <a:pt x="0" y="55061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5" name="Freeform 5"/>
          <p:cNvSpPr/>
          <p:nvPr/>
        </p:nvSpPr>
        <p:spPr>
          <a:xfrm>
            <a:off x="6659987" y="331153"/>
            <a:ext cx="9874004" cy="3926213"/>
          </a:xfrm>
          <a:custGeom>
            <a:avLst/>
            <a:gdLst/>
            <a:ahLst/>
            <a:cxnLst/>
            <a:rect l="l" t="t" r="r" b="b"/>
            <a:pathLst>
              <a:path w="9874004" h="3926213">
                <a:moveTo>
                  <a:pt x="0" y="0"/>
                </a:moveTo>
                <a:lnTo>
                  <a:pt x="9874004" y="0"/>
                </a:lnTo>
                <a:lnTo>
                  <a:pt x="9874004" y="3926213"/>
                </a:lnTo>
                <a:lnTo>
                  <a:pt x="0" y="39262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3086" b="-34258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6" name="TextBox 6"/>
          <p:cNvSpPr txBox="1"/>
          <p:nvPr/>
        </p:nvSpPr>
        <p:spPr>
          <a:xfrm>
            <a:off x="410168" y="159703"/>
            <a:ext cx="4847632" cy="1545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00B050"/>
                </a:solidFill>
                <a:latin typeface="Canva Sans Bold"/>
              </a:rPr>
              <a:t>4. DAN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1640522"/>
            <a:ext cx="5740598" cy="2262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374" lvl="1" indent="-464187">
              <a:lnSpc>
                <a:spcPts val="6020"/>
              </a:lnSpc>
              <a:buFont typeface="Arial"/>
              <a:buChar char="•"/>
            </a:pP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Ovčja</a:t>
            </a:r>
            <a:r>
              <a:rPr lang="en-US" sz="4300" dirty="0">
                <a:solidFill>
                  <a:srgbClr val="00B050"/>
                </a:solidFill>
                <a:latin typeface="Canva Sans Bold"/>
              </a:rPr>
              <a:t> </a:t>
            </a: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farma</a:t>
            </a:r>
            <a:endParaRPr lang="en-US" sz="4300" dirty="0">
              <a:solidFill>
                <a:srgbClr val="00B050"/>
              </a:solidFill>
              <a:latin typeface="Canva Sans Bold"/>
            </a:endParaRPr>
          </a:p>
          <a:p>
            <a:pPr marL="928374" lvl="1" indent="-464187">
              <a:lnSpc>
                <a:spcPts val="6020"/>
              </a:lnSpc>
              <a:buFont typeface="Arial"/>
              <a:buChar char="•"/>
            </a:pP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Agroland</a:t>
            </a:r>
            <a:endParaRPr lang="en-US" sz="4300" dirty="0">
              <a:solidFill>
                <a:srgbClr val="00B050"/>
              </a:solidFill>
              <a:latin typeface="Canva Sans Bold"/>
            </a:endParaRPr>
          </a:p>
          <a:p>
            <a:pPr marL="928374" lvl="1" indent="-464187">
              <a:lnSpc>
                <a:spcPts val="6020"/>
              </a:lnSpc>
              <a:buFont typeface="Arial"/>
              <a:buChar char="•"/>
            </a:pP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Mlekarska</a:t>
            </a:r>
            <a:r>
              <a:rPr lang="en-US" sz="4300" dirty="0">
                <a:solidFill>
                  <a:srgbClr val="00B050"/>
                </a:solidFill>
                <a:latin typeface="Canva Sans Bold"/>
              </a:rPr>
              <a:t> </a:t>
            </a: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kmetija</a:t>
            </a:r>
            <a:endParaRPr lang="en-US" sz="4300" dirty="0">
              <a:solidFill>
                <a:srgbClr val="00B050"/>
              </a:solidFill>
              <a:latin typeface="Canva Sans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51921"/>
            <a:ext cx="19185347" cy="11990842"/>
          </a:xfrm>
          <a:custGeom>
            <a:avLst/>
            <a:gdLst/>
            <a:ahLst/>
            <a:cxnLst/>
            <a:rect l="l" t="t" r="r" b="b"/>
            <a:pathLst>
              <a:path w="19185347" h="11990842">
                <a:moveTo>
                  <a:pt x="0" y="0"/>
                </a:moveTo>
                <a:lnTo>
                  <a:pt x="19185347" y="0"/>
                </a:lnTo>
                <a:lnTo>
                  <a:pt x="19185347" y="11990842"/>
                </a:lnTo>
                <a:lnTo>
                  <a:pt x="0" y="119908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8000"/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" name="Freeform 3"/>
          <p:cNvSpPr/>
          <p:nvPr/>
        </p:nvSpPr>
        <p:spPr>
          <a:xfrm>
            <a:off x="5293226" y="219373"/>
            <a:ext cx="11966074" cy="4566797"/>
          </a:xfrm>
          <a:custGeom>
            <a:avLst/>
            <a:gdLst/>
            <a:ahLst/>
            <a:cxnLst/>
            <a:rect l="l" t="t" r="r" b="b"/>
            <a:pathLst>
              <a:path w="11966074" h="4566797">
                <a:moveTo>
                  <a:pt x="0" y="0"/>
                </a:moveTo>
                <a:lnTo>
                  <a:pt x="11966074" y="0"/>
                </a:lnTo>
                <a:lnTo>
                  <a:pt x="11966074" y="4566797"/>
                </a:lnTo>
                <a:lnTo>
                  <a:pt x="0" y="4566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7910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4" name="Freeform 4"/>
          <p:cNvSpPr/>
          <p:nvPr/>
        </p:nvSpPr>
        <p:spPr>
          <a:xfrm>
            <a:off x="215142" y="5365307"/>
            <a:ext cx="8272036" cy="4653020"/>
          </a:xfrm>
          <a:custGeom>
            <a:avLst/>
            <a:gdLst/>
            <a:ahLst/>
            <a:cxnLst/>
            <a:rect l="l" t="t" r="r" b="b"/>
            <a:pathLst>
              <a:path w="8272036" h="4653020">
                <a:moveTo>
                  <a:pt x="0" y="0"/>
                </a:moveTo>
                <a:lnTo>
                  <a:pt x="8272036" y="0"/>
                </a:lnTo>
                <a:lnTo>
                  <a:pt x="8272036" y="4653020"/>
                </a:lnTo>
                <a:lnTo>
                  <a:pt x="0" y="4653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5" name="Freeform 5"/>
          <p:cNvSpPr/>
          <p:nvPr/>
        </p:nvSpPr>
        <p:spPr>
          <a:xfrm>
            <a:off x="9144000" y="5365307"/>
            <a:ext cx="8272036" cy="4653020"/>
          </a:xfrm>
          <a:custGeom>
            <a:avLst/>
            <a:gdLst/>
            <a:ahLst/>
            <a:cxnLst/>
            <a:rect l="l" t="t" r="r" b="b"/>
            <a:pathLst>
              <a:path w="8272036" h="4653020">
                <a:moveTo>
                  <a:pt x="0" y="0"/>
                </a:moveTo>
                <a:lnTo>
                  <a:pt x="8272036" y="0"/>
                </a:lnTo>
                <a:lnTo>
                  <a:pt x="8272036" y="4653020"/>
                </a:lnTo>
                <a:lnTo>
                  <a:pt x="0" y="46530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6" name="TextBox 6"/>
          <p:cNvSpPr txBox="1"/>
          <p:nvPr/>
        </p:nvSpPr>
        <p:spPr>
          <a:xfrm>
            <a:off x="422124" y="159703"/>
            <a:ext cx="4378476" cy="1545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00B050"/>
                </a:solidFill>
                <a:latin typeface="Canva Sans Bold"/>
              </a:rPr>
              <a:t>5. DAN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120332" y="1931289"/>
            <a:ext cx="4768532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95395" lvl="1" indent="-647698">
              <a:lnSpc>
                <a:spcPts val="8399"/>
              </a:lnSpc>
              <a:buFont typeface="Arial"/>
              <a:buChar char="•"/>
            </a:pPr>
            <a:r>
              <a:rPr lang="en-US" sz="5999" dirty="0" err="1">
                <a:solidFill>
                  <a:srgbClr val="00B050"/>
                </a:solidFill>
                <a:latin typeface="Canva Sans Bold"/>
              </a:rPr>
              <a:t>Sprehod</a:t>
            </a:r>
            <a:endParaRPr lang="en-US" sz="5999" dirty="0">
              <a:solidFill>
                <a:srgbClr val="00B050"/>
              </a:solidFill>
              <a:latin typeface="Canva Sans Bold"/>
            </a:endParaRPr>
          </a:p>
          <a:p>
            <a:pPr marL="1295395" lvl="1" indent="-647698">
              <a:lnSpc>
                <a:spcPts val="8399"/>
              </a:lnSpc>
              <a:buFont typeface="Arial"/>
              <a:buChar char="•"/>
            </a:pPr>
            <a:r>
              <a:rPr lang="en-US" sz="5999" dirty="0">
                <a:solidFill>
                  <a:srgbClr val="00B050"/>
                </a:solidFill>
                <a:latin typeface="Canva Sans Bold"/>
              </a:rPr>
              <a:t>Karaoke</a:t>
            </a:r>
          </a:p>
          <a:p>
            <a:pPr>
              <a:lnSpc>
                <a:spcPts val="8399"/>
              </a:lnSpc>
            </a:pPr>
            <a:endParaRPr lang="en-US" sz="5999" dirty="0">
              <a:solidFill>
                <a:srgbClr val="000000"/>
              </a:solidFill>
              <a:latin typeface="Canva Sans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51921"/>
            <a:ext cx="19185347" cy="11990842"/>
          </a:xfrm>
          <a:custGeom>
            <a:avLst/>
            <a:gdLst/>
            <a:ahLst/>
            <a:cxnLst/>
            <a:rect l="l" t="t" r="r" b="b"/>
            <a:pathLst>
              <a:path w="19185347" h="11990842">
                <a:moveTo>
                  <a:pt x="0" y="0"/>
                </a:moveTo>
                <a:lnTo>
                  <a:pt x="19185347" y="0"/>
                </a:lnTo>
                <a:lnTo>
                  <a:pt x="19185347" y="11990842"/>
                </a:lnTo>
                <a:lnTo>
                  <a:pt x="0" y="119908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8000"/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" name="Freeform 3"/>
          <p:cNvSpPr/>
          <p:nvPr/>
        </p:nvSpPr>
        <p:spPr>
          <a:xfrm>
            <a:off x="394739" y="4941693"/>
            <a:ext cx="7661826" cy="5098307"/>
          </a:xfrm>
          <a:custGeom>
            <a:avLst/>
            <a:gdLst/>
            <a:ahLst/>
            <a:cxnLst/>
            <a:rect l="l" t="t" r="r" b="b"/>
            <a:pathLst>
              <a:path w="7661826" h="5098307">
                <a:moveTo>
                  <a:pt x="0" y="0"/>
                </a:moveTo>
                <a:lnTo>
                  <a:pt x="7661826" y="0"/>
                </a:lnTo>
                <a:lnTo>
                  <a:pt x="7661826" y="5098307"/>
                </a:lnTo>
                <a:lnTo>
                  <a:pt x="0" y="50983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4" name="Freeform 4"/>
          <p:cNvSpPr/>
          <p:nvPr/>
        </p:nvSpPr>
        <p:spPr>
          <a:xfrm>
            <a:off x="8438991" y="4941693"/>
            <a:ext cx="9054986" cy="5098307"/>
          </a:xfrm>
          <a:custGeom>
            <a:avLst/>
            <a:gdLst/>
            <a:ahLst/>
            <a:cxnLst/>
            <a:rect l="l" t="t" r="r" b="b"/>
            <a:pathLst>
              <a:path w="9054986" h="5098307">
                <a:moveTo>
                  <a:pt x="0" y="0"/>
                </a:moveTo>
                <a:lnTo>
                  <a:pt x="9054986" y="0"/>
                </a:lnTo>
                <a:lnTo>
                  <a:pt x="9054986" y="5098307"/>
                </a:lnTo>
                <a:lnTo>
                  <a:pt x="0" y="50983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8109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5" name="Freeform 5"/>
          <p:cNvSpPr/>
          <p:nvPr/>
        </p:nvSpPr>
        <p:spPr>
          <a:xfrm>
            <a:off x="6980803" y="138731"/>
            <a:ext cx="8871174" cy="4526296"/>
          </a:xfrm>
          <a:custGeom>
            <a:avLst/>
            <a:gdLst/>
            <a:ahLst/>
            <a:cxnLst/>
            <a:rect l="l" t="t" r="r" b="b"/>
            <a:pathLst>
              <a:path w="8871174" h="4526296">
                <a:moveTo>
                  <a:pt x="0" y="0"/>
                </a:moveTo>
                <a:lnTo>
                  <a:pt x="8871174" y="0"/>
                </a:lnTo>
                <a:lnTo>
                  <a:pt x="8871174" y="4526296"/>
                </a:lnTo>
                <a:lnTo>
                  <a:pt x="0" y="45262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816" b="-23599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6" name="TextBox 6"/>
          <p:cNvSpPr txBox="1"/>
          <p:nvPr/>
        </p:nvSpPr>
        <p:spPr>
          <a:xfrm>
            <a:off x="394738" y="159703"/>
            <a:ext cx="5091661" cy="1545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00B050"/>
                </a:solidFill>
                <a:latin typeface="Canva Sans Bold"/>
              </a:rPr>
              <a:t>6. DAN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1640522"/>
            <a:ext cx="5923261" cy="3024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374" lvl="1" indent="-464187">
              <a:lnSpc>
                <a:spcPts val="6020"/>
              </a:lnSpc>
              <a:buFont typeface="Arial"/>
              <a:buChar char="•"/>
            </a:pP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Muzej</a:t>
            </a:r>
            <a:r>
              <a:rPr lang="en-US" sz="4300" dirty="0">
                <a:solidFill>
                  <a:srgbClr val="00B050"/>
                </a:solidFill>
                <a:latin typeface="Canva Sans Bold"/>
              </a:rPr>
              <a:t> </a:t>
            </a: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mila</a:t>
            </a:r>
            <a:endParaRPr lang="en-US" sz="4300" dirty="0">
              <a:solidFill>
                <a:srgbClr val="00B050"/>
              </a:solidFill>
              <a:latin typeface="Canva Sans Bold"/>
            </a:endParaRPr>
          </a:p>
          <a:p>
            <a:pPr marL="928374" lvl="1" indent="-464187">
              <a:lnSpc>
                <a:spcPts val="6020"/>
              </a:lnSpc>
              <a:buFont typeface="Arial"/>
              <a:buChar char="•"/>
            </a:pP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Sprehod</a:t>
            </a:r>
            <a:r>
              <a:rPr lang="en-US" sz="4300" dirty="0">
                <a:solidFill>
                  <a:srgbClr val="00B050"/>
                </a:solidFill>
                <a:latin typeface="Canva Sans Bold"/>
              </a:rPr>
              <a:t> po </a:t>
            </a: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centru</a:t>
            </a:r>
            <a:endParaRPr lang="en-US" sz="4300" dirty="0">
              <a:solidFill>
                <a:srgbClr val="00B050"/>
              </a:solidFill>
              <a:latin typeface="Canva Sans Bold"/>
            </a:endParaRPr>
          </a:p>
          <a:p>
            <a:pPr marL="928374" lvl="1" indent="-464187">
              <a:lnSpc>
                <a:spcPts val="6020"/>
              </a:lnSpc>
              <a:buFont typeface="Arial"/>
              <a:buChar char="•"/>
            </a:pP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Živalski</a:t>
            </a:r>
            <a:r>
              <a:rPr lang="en-US" sz="4300" dirty="0">
                <a:solidFill>
                  <a:srgbClr val="00B050"/>
                </a:solidFill>
                <a:latin typeface="Canva Sans Bold"/>
              </a:rPr>
              <a:t> </a:t>
            </a: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vrt</a:t>
            </a:r>
            <a:endParaRPr lang="en-US" sz="4300" dirty="0">
              <a:solidFill>
                <a:srgbClr val="00B050"/>
              </a:solidFill>
              <a:latin typeface="Canva Sans Bold"/>
            </a:endParaRPr>
          </a:p>
          <a:p>
            <a:pPr>
              <a:lnSpc>
                <a:spcPts val="6020"/>
              </a:lnSpc>
            </a:pPr>
            <a:endParaRPr lang="en-US" sz="4300" dirty="0">
              <a:solidFill>
                <a:srgbClr val="000000"/>
              </a:solidFill>
              <a:latin typeface="Canva Sans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51921"/>
            <a:ext cx="19185347" cy="11990842"/>
          </a:xfrm>
          <a:custGeom>
            <a:avLst/>
            <a:gdLst/>
            <a:ahLst/>
            <a:cxnLst/>
            <a:rect l="l" t="t" r="r" b="b"/>
            <a:pathLst>
              <a:path w="19185347" h="11990842">
                <a:moveTo>
                  <a:pt x="0" y="0"/>
                </a:moveTo>
                <a:lnTo>
                  <a:pt x="19185347" y="0"/>
                </a:lnTo>
                <a:lnTo>
                  <a:pt x="19185347" y="11990842"/>
                </a:lnTo>
                <a:lnTo>
                  <a:pt x="0" y="119908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8000"/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" name="Freeform 3"/>
          <p:cNvSpPr/>
          <p:nvPr/>
        </p:nvSpPr>
        <p:spPr>
          <a:xfrm>
            <a:off x="238820" y="4331186"/>
            <a:ext cx="9936564" cy="5589317"/>
          </a:xfrm>
          <a:custGeom>
            <a:avLst/>
            <a:gdLst/>
            <a:ahLst/>
            <a:cxnLst/>
            <a:rect l="l" t="t" r="r" b="b"/>
            <a:pathLst>
              <a:path w="9936564" h="5589317">
                <a:moveTo>
                  <a:pt x="0" y="0"/>
                </a:moveTo>
                <a:lnTo>
                  <a:pt x="9936564" y="0"/>
                </a:lnTo>
                <a:lnTo>
                  <a:pt x="9936564" y="5589317"/>
                </a:lnTo>
                <a:lnTo>
                  <a:pt x="0" y="5589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4" name="Freeform 4"/>
          <p:cNvSpPr/>
          <p:nvPr/>
        </p:nvSpPr>
        <p:spPr>
          <a:xfrm>
            <a:off x="10425869" y="331153"/>
            <a:ext cx="7341047" cy="3778173"/>
          </a:xfrm>
          <a:custGeom>
            <a:avLst/>
            <a:gdLst/>
            <a:ahLst/>
            <a:cxnLst/>
            <a:rect l="l" t="t" r="r" b="b"/>
            <a:pathLst>
              <a:path w="7341047" h="3778173">
                <a:moveTo>
                  <a:pt x="0" y="0"/>
                </a:moveTo>
                <a:lnTo>
                  <a:pt x="7341047" y="0"/>
                </a:lnTo>
                <a:lnTo>
                  <a:pt x="7341047" y="3778173"/>
                </a:lnTo>
                <a:lnTo>
                  <a:pt x="0" y="37781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504" t="-18589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5" name="Freeform 5"/>
          <p:cNvSpPr/>
          <p:nvPr/>
        </p:nvSpPr>
        <p:spPr>
          <a:xfrm>
            <a:off x="10425869" y="4331186"/>
            <a:ext cx="7341047" cy="5589317"/>
          </a:xfrm>
          <a:custGeom>
            <a:avLst/>
            <a:gdLst/>
            <a:ahLst/>
            <a:cxnLst/>
            <a:rect l="l" t="t" r="r" b="b"/>
            <a:pathLst>
              <a:path w="7341047" h="5589317">
                <a:moveTo>
                  <a:pt x="0" y="0"/>
                </a:moveTo>
                <a:lnTo>
                  <a:pt x="7341047" y="0"/>
                </a:lnTo>
                <a:lnTo>
                  <a:pt x="7341047" y="5589317"/>
                </a:lnTo>
                <a:lnTo>
                  <a:pt x="0" y="55893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865" r="-12490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6" name="TextBox 6"/>
          <p:cNvSpPr txBox="1"/>
          <p:nvPr/>
        </p:nvSpPr>
        <p:spPr>
          <a:xfrm>
            <a:off x="477784" y="159703"/>
            <a:ext cx="4932415" cy="1545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00B050"/>
                </a:solidFill>
                <a:latin typeface="Canva Sans Bold"/>
              </a:rPr>
              <a:t>7. DAN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1640522"/>
            <a:ext cx="8166596" cy="2262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374" lvl="1" indent="-464187">
              <a:lnSpc>
                <a:spcPts val="6020"/>
              </a:lnSpc>
              <a:buFont typeface="Arial"/>
              <a:buChar char="•"/>
            </a:pPr>
            <a:r>
              <a:rPr lang="en-US" sz="4300" dirty="0">
                <a:solidFill>
                  <a:srgbClr val="00B050"/>
                </a:solidFill>
                <a:latin typeface="Canva Sans Bold"/>
              </a:rPr>
              <a:t>Pouk v </a:t>
            </a: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šoli</a:t>
            </a:r>
            <a:endParaRPr lang="en-US" sz="4300" dirty="0">
              <a:solidFill>
                <a:srgbClr val="00B050"/>
              </a:solidFill>
              <a:latin typeface="Canva Sans Bold"/>
            </a:endParaRPr>
          </a:p>
          <a:p>
            <a:pPr marL="928374" lvl="1" indent="-464187">
              <a:lnSpc>
                <a:spcPts val="6020"/>
              </a:lnSpc>
              <a:buFont typeface="Arial"/>
              <a:buChar char="•"/>
            </a:pP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Kopanje</a:t>
            </a:r>
            <a:endParaRPr lang="en-US" sz="4300" dirty="0">
              <a:solidFill>
                <a:srgbClr val="00B050"/>
              </a:solidFill>
              <a:latin typeface="Canva Sans Bold"/>
            </a:endParaRPr>
          </a:p>
          <a:p>
            <a:pPr marL="928374" lvl="1" indent="-464187">
              <a:lnSpc>
                <a:spcPts val="6020"/>
              </a:lnSpc>
              <a:buFont typeface="Arial"/>
              <a:buChar char="•"/>
            </a:pP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Srečanje</a:t>
            </a:r>
            <a:r>
              <a:rPr lang="en-US" sz="4300" dirty="0">
                <a:solidFill>
                  <a:srgbClr val="00B050"/>
                </a:solidFill>
                <a:latin typeface="Canva Sans Bold"/>
              </a:rPr>
              <a:t> s </a:t>
            </a: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pevskim</a:t>
            </a:r>
            <a:r>
              <a:rPr lang="en-US" sz="4300" dirty="0">
                <a:solidFill>
                  <a:srgbClr val="00B050"/>
                </a:solidFill>
                <a:latin typeface="Canva Sans Bold"/>
              </a:rPr>
              <a:t> </a:t>
            </a: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zborom</a:t>
            </a:r>
            <a:endParaRPr lang="en-US" sz="4300" dirty="0">
              <a:solidFill>
                <a:srgbClr val="00B050"/>
              </a:solidFill>
              <a:latin typeface="Canva Sans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51921"/>
            <a:ext cx="19185347" cy="11990842"/>
          </a:xfrm>
          <a:custGeom>
            <a:avLst/>
            <a:gdLst/>
            <a:ahLst/>
            <a:cxnLst/>
            <a:rect l="l" t="t" r="r" b="b"/>
            <a:pathLst>
              <a:path w="19185347" h="11990842">
                <a:moveTo>
                  <a:pt x="0" y="0"/>
                </a:moveTo>
                <a:lnTo>
                  <a:pt x="19185347" y="0"/>
                </a:lnTo>
                <a:lnTo>
                  <a:pt x="19185347" y="11990842"/>
                </a:lnTo>
                <a:lnTo>
                  <a:pt x="0" y="119908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8000"/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" name="Freeform 3"/>
          <p:cNvSpPr/>
          <p:nvPr/>
        </p:nvSpPr>
        <p:spPr>
          <a:xfrm>
            <a:off x="376775" y="4963806"/>
            <a:ext cx="7584573" cy="5043741"/>
          </a:xfrm>
          <a:custGeom>
            <a:avLst/>
            <a:gdLst/>
            <a:ahLst/>
            <a:cxnLst/>
            <a:rect l="l" t="t" r="r" b="b"/>
            <a:pathLst>
              <a:path w="7584573" h="5043741">
                <a:moveTo>
                  <a:pt x="0" y="0"/>
                </a:moveTo>
                <a:lnTo>
                  <a:pt x="7584572" y="0"/>
                </a:lnTo>
                <a:lnTo>
                  <a:pt x="7584572" y="5043741"/>
                </a:lnTo>
                <a:lnTo>
                  <a:pt x="0" y="50437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4" name="Freeform 4"/>
          <p:cNvSpPr/>
          <p:nvPr/>
        </p:nvSpPr>
        <p:spPr>
          <a:xfrm>
            <a:off x="8125340" y="331153"/>
            <a:ext cx="5158519" cy="5275461"/>
          </a:xfrm>
          <a:custGeom>
            <a:avLst/>
            <a:gdLst/>
            <a:ahLst/>
            <a:cxnLst/>
            <a:rect l="l" t="t" r="r" b="b"/>
            <a:pathLst>
              <a:path w="5158519" h="5275461">
                <a:moveTo>
                  <a:pt x="0" y="0"/>
                </a:moveTo>
                <a:lnTo>
                  <a:pt x="5158519" y="0"/>
                </a:lnTo>
                <a:lnTo>
                  <a:pt x="5158519" y="5275460"/>
                </a:lnTo>
                <a:lnTo>
                  <a:pt x="0" y="527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4744" r="-34859" b="-16788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5" name="Freeform 5"/>
          <p:cNvSpPr/>
          <p:nvPr/>
        </p:nvSpPr>
        <p:spPr>
          <a:xfrm>
            <a:off x="13554257" y="331153"/>
            <a:ext cx="4354377" cy="9676394"/>
          </a:xfrm>
          <a:custGeom>
            <a:avLst/>
            <a:gdLst/>
            <a:ahLst/>
            <a:cxnLst/>
            <a:rect l="l" t="t" r="r" b="b"/>
            <a:pathLst>
              <a:path w="4354377" h="9676394">
                <a:moveTo>
                  <a:pt x="0" y="0"/>
                </a:moveTo>
                <a:lnTo>
                  <a:pt x="4354378" y="0"/>
                </a:lnTo>
                <a:lnTo>
                  <a:pt x="4354378" y="9676394"/>
                </a:lnTo>
                <a:lnTo>
                  <a:pt x="0" y="96763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6" name="Freeform 6"/>
          <p:cNvSpPr/>
          <p:nvPr/>
        </p:nvSpPr>
        <p:spPr>
          <a:xfrm rot="-5400000">
            <a:off x="8533215" y="5256903"/>
            <a:ext cx="4342769" cy="5158519"/>
          </a:xfrm>
          <a:custGeom>
            <a:avLst/>
            <a:gdLst/>
            <a:ahLst/>
            <a:cxnLst/>
            <a:rect l="l" t="t" r="r" b="b"/>
            <a:pathLst>
              <a:path w="4342769" h="5158519">
                <a:moveTo>
                  <a:pt x="0" y="0"/>
                </a:moveTo>
                <a:lnTo>
                  <a:pt x="4342769" y="0"/>
                </a:lnTo>
                <a:lnTo>
                  <a:pt x="4342769" y="5158519"/>
                </a:lnTo>
                <a:lnTo>
                  <a:pt x="0" y="51585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1100" b="-55980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7" name="TextBox 7"/>
          <p:cNvSpPr txBox="1"/>
          <p:nvPr/>
        </p:nvSpPr>
        <p:spPr>
          <a:xfrm>
            <a:off x="415873" y="159703"/>
            <a:ext cx="5299127" cy="1545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00B050"/>
                </a:solidFill>
                <a:latin typeface="Canva Sans Bold"/>
              </a:rPr>
              <a:t>8. DAN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1640522"/>
            <a:ext cx="5908080" cy="3024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374" lvl="1" indent="-464187">
              <a:lnSpc>
                <a:spcPts val="6020"/>
              </a:lnSpc>
              <a:buFont typeface="Arial"/>
              <a:buChar char="•"/>
            </a:pPr>
            <a:r>
              <a:rPr lang="en-US" sz="4300" dirty="0">
                <a:solidFill>
                  <a:srgbClr val="00B050"/>
                </a:solidFill>
                <a:latin typeface="Canva Sans Bold"/>
              </a:rPr>
              <a:t>Torun</a:t>
            </a:r>
          </a:p>
          <a:p>
            <a:pPr marL="928374" lvl="1" indent="-464187">
              <a:lnSpc>
                <a:spcPts val="6020"/>
              </a:lnSpc>
              <a:buFont typeface="Arial"/>
              <a:buChar char="•"/>
            </a:pP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Muzej</a:t>
            </a:r>
            <a:r>
              <a:rPr lang="en-US" sz="4300" dirty="0">
                <a:solidFill>
                  <a:srgbClr val="00B050"/>
                </a:solidFill>
                <a:latin typeface="Canva Sans Bold"/>
              </a:rPr>
              <a:t> </a:t>
            </a: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znanosti</a:t>
            </a:r>
            <a:endParaRPr lang="en-US" sz="4300" dirty="0">
              <a:solidFill>
                <a:srgbClr val="00B050"/>
              </a:solidFill>
              <a:latin typeface="Canva Sans Bold"/>
            </a:endParaRPr>
          </a:p>
          <a:p>
            <a:pPr marL="928374" lvl="1" indent="-464187">
              <a:lnSpc>
                <a:spcPts val="6020"/>
              </a:lnSpc>
              <a:buFont typeface="Arial"/>
              <a:buChar char="•"/>
            </a:pP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Sprehod</a:t>
            </a:r>
            <a:r>
              <a:rPr lang="en-US" sz="4300" dirty="0">
                <a:solidFill>
                  <a:srgbClr val="00B050"/>
                </a:solidFill>
                <a:latin typeface="Canva Sans Bold"/>
              </a:rPr>
              <a:t> po </a:t>
            </a: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mestu</a:t>
            </a:r>
            <a:endParaRPr lang="en-US" sz="4300" dirty="0">
              <a:solidFill>
                <a:srgbClr val="00B050"/>
              </a:solidFill>
              <a:latin typeface="Canva Sans Bold"/>
            </a:endParaRPr>
          </a:p>
          <a:p>
            <a:pPr marL="928374" lvl="1" indent="-464187">
              <a:lnSpc>
                <a:spcPts val="6020"/>
              </a:lnSpc>
              <a:buFont typeface="Arial"/>
              <a:buChar char="•"/>
            </a:pP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Muzej</a:t>
            </a:r>
            <a:r>
              <a:rPr lang="en-US" sz="4300" dirty="0">
                <a:solidFill>
                  <a:srgbClr val="00B050"/>
                </a:solidFill>
                <a:latin typeface="Canva Sans Bold"/>
              </a:rPr>
              <a:t> </a:t>
            </a:r>
            <a:r>
              <a:rPr lang="en-US" sz="4300" dirty="0" err="1">
                <a:solidFill>
                  <a:srgbClr val="00B050"/>
                </a:solidFill>
                <a:latin typeface="Canva Sans Bold"/>
              </a:rPr>
              <a:t>medenjakov</a:t>
            </a:r>
            <a:endParaRPr lang="en-US" sz="4300" dirty="0">
              <a:solidFill>
                <a:srgbClr val="00B050"/>
              </a:solidFill>
              <a:latin typeface="Canva Sans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2987</TotalTime>
  <Words>186</Words>
  <Application>Microsoft Office PowerPoint</Application>
  <PresentationFormat>Po meri</PresentationFormat>
  <Paragraphs>48</Paragraphs>
  <Slides>11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6" baseType="lpstr">
      <vt:lpstr>Open Sans</vt:lpstr>
      <vt:lpstr>Canva Sans Bold</vt:lpstr>
      <vt:lpstr>Calibri</vt:lpstr>
      <vt:lpstr>Arial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Poljska 24</dc:title>
  <dc:creator>Špela Langus</dc:creator>
  <cp:lastModifiedBy>Špela Langus</cp:lastModifiedBy>
  <cp:revision>8</cp:revision>
  <dcterms:created xsi:type="dcterms:W3CDTF">2006-08-16T00:00:00Z</dcterms:created>
  <dcterms:modified xsi:type="dcterms:W3CDTF">2024-05-28T08:11:09Z</dcterms:modified>
  <dc:identifier>DAGCAqlX2HM</dc:identifier>
</cp:coreProperties>
</file>