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9" r:id="rId6"/>
    <p:sldId id="260" r:id="rId7"/>
    <p:sldId id="261" r:id="rId8"/>
    <p:sldId id="262" r:id="rId9"/>
    <p:sldId id="270" r:id="rId10"/>
    <p:sldId id="266" r:id="rId11"/>
    <p:sldId id="263" r:id="rId12"/>
    <p:sldId id="271" r:id="rId13"/>
    <p:sldId id="264" r:id="rId14"/>
    <p:sldId id="265" r:id="rId15"/>
    <p:sldId id="267" r:id="rId16"/>
    <p:sldId id="268" r:id="rId17"/>
    <p:sldId id="272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93DBA48-B489-4EBD-BD7E-794ED37A3751}" v="142" dt="2023-11-30T12:50:42.9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Špela Langus" userId="980ea48e-d427-45f3-9738-4a5a46cabda4" providerId="ADAL" clId="{A93DBA48-B489-4EBD-BD7E-794ED37A3751}"/>
    <pc:docChg chg="modSld">
      <pc:chgData name="Špela Langus" userId="980ea48e-d427-45f3-9738-4a5a46cabda4" providerId="ADAL" clId="{A93DBA48-B489-4EBD-BD7E-794ED37A3751}" dt="2023-11-30T12:51:11.543" v="157" actId="1076"/>
      <pc:docMkLst>
        <pc:docMk/>
      </pc:docMkLst>
      <pc:sldChg chg="addSp modSp mod">
        <pc:chgData name="Špela Langus" userId="980ea48e-d427-45f3-9738-4a5a46cabda4" providerId="ADAL" clId="{A93DBA48-B489-4EBD-BD7E-794ED37A3751}" dt="2023-11-30T12:51:11.543" v="157" actId="1076"/>
        <pc:sldMkLst>
          <pc:docMk/>
          <pc:sldMk cId="2270798848" sldId="256"/>
        </pc:sldMkLst>
        <pc:spChg chg="mod">
          <ac:chgData name="Špela Langus" userId="980ea48e-d427-45f3-9738-4a5a46cabda4" providerId="ADAL" clId="{A93DBA48-B489-4EBD-BD7E-794ED37A3751}" dt="2023-11-30T12:49:35.544" v="145" actId="113"/>
          <ac:spMkLst>
            <pc:docMk/>
            <pc:sldMk cId="2270798848" sldId="256"/>
            <ac:spMk id="2" creationId="{BB05A66B-69E8-5AC2-7799-BC204125B98B}"/>
          </ac:spMkLst>
        </pc:spChg>
        <pc:spChg chg="mod">
          <ac:chgData name="Špela Langus" userId="980ea48e-d427-45f3-9738-4a5a46cabda4" providerId="ADAL" clId="{A93DBA48-B489-4EBD-BD7E-794ED37A3751}" dt="2023-11-30T12:47:53.942" v="116" actId="113"/>
          <ac:spMkLst>
            <pc:docMk/>
            <pc:sldMk cId="2270798848" sldId="256"/>
            <ac:spMk id="3" creationId="{9618F828-17E6-977F-BE16-5EE6CA289EFE}"/>
          </ac:spMkLst>
        </pc:spChg>
        <pc:picChg chg="add mod">
          <ac:chgData name="Špela Langus" userId="980ea48e-d427-45f3-9738-4a5a46cabda4" providerId="ADAL" clId="{A93DBA48-B489-4EBD-BD7E-794ED37A3751}" dt="2023-11-30T12:51:11.543" v="157" actId="1076"/>
          <ac:picMkLst>
            <pc:docMk/>
            <pc:sldMk cId="2270798848" sldId="256"/>
            <ac:picMk id="4" creationId="{008580FE-4DE0-BEE9-467B-D9AC6862B732}"/>
          </ac:picMkLst>
        </pc:picChg>
        <pc:picChg chg="add mod">
          <ac:chgData name="Špela Langus" userId="980ea48e-d427-45f3-9738-4a5a46cabda4" providerId="ADAL" clId="{A93DBA48-B489-4EBD-BD7E-794ED37A3751}" dt="2023-11-30T12:51:07.021" v="156" actId="14100"/>
          <ac:picMkLst>
            <pc:docMk/>
            <pc:sldMk cId="2270798848" sldId="256"/>
            <ac:picMk id="5" creationId="{E9F05995-28A0-505E-42DC-903365E31C73}"/>
          </ac:picMkLst>
        </pc:picChg>
        <pc:picChg chg="add mod">
          <ac:chgData name="Špela Langus" userId="980ea48e-d427-45f3-9738-4a5a46cabda4" providerId="ADAL" clId="{A93DBA48-B489-4EBD-BD7E-794ED37A3751}" dt="2023-11-30T12:51:00.884" v="153" actId="1076"/>
          <ac:picMkLst>
            <pc:docMk/>
            <pc:sldMk cId="2270798848" sldId="256"/>
            <ac:picMk id="7" creationId="{18A90858-B87E-EF35-AE37-58204DCF1B3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>
            <a:extLst>
              <a:ext uri="{FF2B5EF4-FFF2-40B4-BE49-F238E27FC236}">
                <a16:creationId xmlns:a16="http://schemas.microsoft.com/office/drawing/2014/main" id="{0A99B162-8622-8E9B-519A-CB73DA8FA01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F796485B-6ABE-96D6-67EE-1496BBD58CE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F04258-52E1-41DC-9EDD-3CB373D45E61}" type="datetimeFigureOut">
              <a:rPr lang="sl-SI" smtClean="0"/>
              <a:t>30. 11. 2023</a:t>
            </a:fld>
            <a:endParaRPr lang="sl-SI"/>
          </a:p>
        </p:txBody>
      </p:sp>
      <p:sp>
        <p:nvSpPr>
          <p:cNvPr id="4" name="Označba mesta stranske slike 3">
            <a:extLst>
              <a:ext uri="{FF2B5EF4-FFF2-40B4-BE49-F238E27FC236}">
                <a16:creationId xmlns:a16="http://schemas.microsoft.com/office/drawing/2014/main" id="{2849FA4B-A4C3-665D-0815-DB823DE34AB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>
            <a:extLst>
              <a:ext uri="{FF2B5EF4-FFF2-40B4-BE49-F238E27FC236}">
                <a16:creationId xmlns:a16="http://schemas.microsoft.com/office/drawing/2014/main" id="{D5BFB883-3161-4AF9-4F64-7B9BD4AECD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7E7BD576-6DEA-E3A8-DFAB-3E206B51833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8B6B0684-24C4-32A0-26D4-0FD0A71210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D3332B-B7AD-4626-9E23-1C3969B5EBE6}" type="slidenum">
              <a:rPr lang="sl-SI" smtClean="0"/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BEF8EC-C84A-4770-A058-15064D8BA25E}" type="slidenum">
              <a:rPr lang="sl-SI" smtClean="0"/>
              <a:t>7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5174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A4123F2-8B00-4AFE-B6FA-44696104B1D4}" type="datetimeFigureOut">
              <a:rPr lang="sl-SI" smtClean="0"/>
              <a:t>30. 11. 2023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AD57F0B0-7707-4BEC-AC0F-4F84EB9EE855}" type="slidenum">
              <a:rPr lang="sl-SI" smtClean="0"/>
              <a:t>‹#›</a:t>
            </a:fld>
            <a:endParaRPr lang="sl-SI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5223572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123F2-8B00-4AFE-B6FA-44696104B1D4}" type="datetimeFigureOut">
              <a:rPr lang="sl-SI" smtClean="0"/>
              <a:t>30. 11. 2023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7F0B0-7707-4BEC-AC0F-4F84EB9EE85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62997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123F2-8B00-4AFE-B6FA-44696104B1D4}" type="datetimeFigureOut">
              <a:rPr lang="sl-SI" smtClean="0"/>
              <a:t>30. 11. 2023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7F0B0-7707-4BEC-AC0F-4F84EB9EE85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74561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123F2-8B00-4AFE-B6FA-44696104B1D4}" type="datetimeFigureOut">
              <a:rPr lang="sl-SI" smtClean="0"/>
              <a:t>30. 11. 2023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7F0B0-7707-4BEC-AC0F-4F84EB9EE85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8271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A4123F2-8B00-4AFE-B6FA-44696104B1D4}" type="datetimeFigureOut">
              <a:rPr lang="sl-SI" smtClean="0"/>
              <a:t>30. 11. 2023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D57F0B0-7707-4BEC-AC0F-4F84EB9EE855}" type="slidenum">
              <a:rPr lang="sl-SI" smtClean="0"/>
              <a:t>‹#›</a:t>
            </a:fld>
            <a:endParaRPr lang="sl-SI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0221764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123F2-8B00-4AFE-B6FA-44696104B1D4}" type="datetimeFigureOut">
              <a:rPr lang="sl-SI" smtClean="0"/>
              <a:t>30. 11. 2023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7F0B0-7707-4BEC-AC0F-4F84EB9EE85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25960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123F2-8B00-4AFE-B6FA-44696104B1D4}" type="datetimeFigureOut">
              <a:rPr lang="sl-SI" smtClean="0"/>
              <a:t>30. 11. 2023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7F0B0-7707-4BEC-AC0F-4F84EB9EE85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04447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123F2-8B00-4AFE-B6FA-44696104B1D4}" type="datetimeFigureOut">
              <a:rPr lang="sl-SI" smtClean="0"/>
              <a:t>30. 11. 2023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7F0B0-7707-4BEC-AC0F-4F84EB9EE85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48894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123F2-8B00-4AFE-B6FA-44696104B1D4}" type="datetimeFigureOut">
              <a:rPr lang="sl-SI" smtClean="0"/>
              <a:t>30. 11. 2023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7F0B0-7707-4BEC-AC0F-4F84EB9EE85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12740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A4123F2-8B00-4AFE-B6FA-44696104B1D4}" type="datetimeFigureOut">
              <a:rPr lang="sl-SI" smtClean="0"/>
              <a:t>30. 11. 2023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D57F0B0-7707-4BEC-AC0F-4F84EB9EE855}" type="slidenum">
              <a:rPr lang="sl-SI" smtClean="0"/>
              <a:t>‹#›</a:t>
            </a:fld>
            <a:endParaRPr lang="sl-SI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13511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A4123F2-8B00-4AFE-B6FA-44696104B1D4}" type="datetimeFigureOut">
              <a:rPr lang="sl-SI" smtClean="0"/>
              <a:t>30. 11. 2023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D57F0B0-7707-4BEC-AC0F-4F84EB9EE855}" type="slidenum">
              <a:rPr lang="sl-SI" smtClean="0"/>
              <a:t>‹#›</a:t>
            </a:fld>
            <a:endParaRPr lang="sl-SI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85691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6A4123F2-8B00-4AFE-B6FA-44696104B1D4}" type="datetimeFigureOut">
              <a:rPr lang="sl-SI" smtClean="0"/>
              <a:t>30. 11. 2023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AD57F0B0-7707-4BEC-AC0F-4F84EB9EE855}" type="slidenum">
              <a:rPr lang="sl-SI" smtClean="0"/>
              <a:t>‹#›</a:t>
            </a:fld>
            <a:endParaRPr lang="sl-SI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1470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B05A66B-69E8-5AC2-7799-BC204125B9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sz="3200" b="1" dirty="0"/>
              <a:t>PROJEKT AKREDITACIJA VET 2021</a:t>
            </a:r>
            <a:br>
              <a:rPr lang="sl-SI" sz="3200" b="1" dirty="0"/>
            </a:br>
            <a:r>
              <a:rPr lang="sl-SI" sz="3200" b="1" dirty="0"/>
              <a:t>PRAKTIČNO USPOSABLJANJE V AVSTRIJI</a:t>
            </a:r>
            <a:br>
              <a:rPr lang="sl-SI" sz="3200" b="1" dirty="0"/>
            </a:br>
            <a:r>
              <a:rPr lang="sl-SI" sz="3200" b="1" dirty="0"/>
              <a:t>6. 6. – 16. 6. 2023</a:t>
            </a:r>
            <a:br>
              <a:rPr lang="sl-SI" sz="3200" b="1" dirty="0"/>
            </a:br>
            <a:r>
              <a:rPr lang="sl-SI" sz="3200" b="1" dirty="0" err="1"/>
              <a:t>Biosphärenpark</a:t>
            </a:r>
            <a:r>
              <a:rPr lang="sl-SI" sz="3200" b="1" dirty="0"/>
              <a:t> </a:t>
            </a:r>
            <a:r>
              <a:rPr lang="sl-SI" sz="3200" b="1" dirty="0" err="1"/>
              <a:t>Nockberge</a:t>
            </a:r>
            <a:endParaRPr lang="sl-SI" sz="3200" b="1" dirty="0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9618F828-17E6-977F-BE16-5EE6CA289EF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l-SI" b="1" dirty="0"/>
              <a:t>Tina Toman, Katja Buh, Miha </a:t>
            </a:r>
            <a:r>
              <a:rPr lang="sl-SI" b="1" dirty="0" err="1"/>
              <a:t>Gmajner</a:t>
            </a:r>
            <a:r>
              <a:rPr lang="sl-SI" b="1" dirty="0"/>
              <a:t>, </a:t>
            </a:r>
          </a:p>
          <a:p>
            <a:r>
              <a:rPr lang="sl-SI" b="1" dirty="0"/>
              <a:t>Nejc Gašperin, Ožbej </a:t>
            </a:r>
            <a:r>
              <a:rPr lang="sl-SI" b="1" dirty="0" err="1"/>
              <a:t>Belhar</a:t>
            </a:r>
            <a:r>
              <a:rPr lang="sl-SI" b="1" dirty="0"/>
              <a:t>, </a:t>
            </a:r>
          </a:p>
          <a:p>
            <a:r>
              <a:rPr lang="sl-SI" b="1" dirty="0"/>
              <a:t>Ajda Štefelin, Anja Božič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008580FE-4DE0-BEE9-467B-D9AC6862B7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735" y="524021"/>
            <a:ext cx="1056496" cy="1070709"/>
          </a:xfrm>
          <a:prstGeom prst="rect">
            <a:avLst/>
          </a:prstGeom>
        </p:spPr>
      </p:pic>
      <p:pic>
        <p:nvPicPr>
          <p:cNvPr id="5" name="Slika 4" descr="C:\Users\Špela\AppData\Local\Microsoft\Windows\Temporary Internet Files\Content.Outlook\ZJ3XMZ13\BC Naklo logo_SS.jpg">
            <a:extLst>
              <a:ext uri="{FF2B5EF4-FFF2-40B4-BE49-F238E27FC236}">
                <a16:creationId xmlns:a16="http://schemas.microsoft.com/office/drawing/2014/main" id="{E9F05995-28A0-505E-42DC-903365E31C7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99545" y="5429964"/>
            <a:ext cx="1577130" cy="75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Slika 6" descr="Slika, ki vsebuje besede besedilo, pisava, grafika, logotip&#10;&#10;Opis je samodejno ustvarjen">
            <a:extLst>
              <a:ext uri="{FF2B5EF4-FFF2-40B4-BE49-F238E27FC236}">
                <a16:creationId xmlns:a16="http://schemas.microsoft.com/office/drawing/2014/main" id="{18A90858-B87E-EF35-AE37-58204DCF1B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983" y="5429964"/>
            <a:ext cx="1671576" cy="757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79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BDAAD27-3836-C638-F9C1-D492B83A8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580" y="685800"/>
            <a:ext cx="4495788" cy="1485900"/>
          </a:xfrm>
        </p:spPr>
        <p:txBody>
          <a:bodyPr>
            <a:normAutofit/>
          </a:bodyPr>
          <a:lstStyle/>
          <a:p>
            <a:r>
              <a:rPr lang="sl-SI" dirty="0"/>
              <a:t>NAŠA DRUGA NAMESTITEV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05CBB09D-6DB1-54BB-D811-E71EECE0A6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8579" y="2286000"/>
            <a:ext cx="4495788" cy="3886200"/>
          </a:xfrm>
        </p:spPr>
        <p:txBody>
          <a:bodyPr>
            <a:normAutofit/>
          </a:bodyPr>
          <a:lstStyle/>
          <a:p>
            <a:r>
              <a:rPr lang="sl-SI"/>
              <a:t>Koča Heligenbach Hutte</a:t>
            </a:r>
          </a:p>
          <a:p>
            <a:r>
              <a:rPr lang="sl-SI"/>
              <a:t>Naši popoldnevi: igre, kurjenje štedilnika na drva, kuhanje, peka, kurjenje tabornega ognja, igre z žogo, sproščanje ob potoku, druženje ob svečah in kartah</a:t>
            </a:r>
          </a:p>
        </p:txBody>
      </p:sp>
      <p:pic>
        <p:nvPicPr>
          <p:cNvPr id="4" name="Slika 3" descr="Slika, ki vsebuje besede na prostem, trava, nebo, oblak&#10;&#10;Opis je samodejno ustvarjen">
            <a:extLst>
              <a:ext uri="{FF2B5EF4-FFF2-40B4-BE49-F238E27FC236}">
                <a16:creationId xmlns:a16="http://schemas.microsoft.com/office/drawing/2014/main" id="{32C75114-055F-CD03-FD46-B3ED6D85E906}"/>
              </a:ext>
            </a:extLst>
          </p:cNvPr>
          <p:cNvPicPr>
            <a:picLocks noChangeAspect="1"/>
          </p:cNvPicPr>
          <p:nvPr/>
        </p:nvPicPr>
        <p:blipFill rotWithShape="1">
          <a:blip/>
          <a:srcRect t="12733" r="2" b="2578"/>
          <a:stretch/>
        </p:blipFill>
        <p:spPr>
          <a:xfrm>
            <a:off x="6102096" y="10"/>
            <a:ext cx="3044952" cy="3438410"/>
          </a:xfrm>
          <a:prstGeom prst="rect">
            <a:avLst/>
          </a:prstGeom>
        </p:spPr>
      </p:pic>
      <p:pic>
        <p:nvPicPr>
          <p:cNvPr id="5" name="Slika 4" descr="Slika, ki vsebuje besede na prostem, trava, drevo, gora&#10;&#10;Opis je samodejno ustvarjen">
            <a:extLst>
              <a:ext uri="{FF2B5EF4-FFF2-40B4-BE49-F238E27FC236}">
                <a16:creationId xmlns:a16="http://schemas.microsoft.com/office/drawing/2014/main" id="{2E0799F2-261E-D304-4506-18ABA9F2A346}"/>
              </a:ext>
            </a:extLst>
          </p:cNvPr>
          <p:cNvPicPr>
            <a:picLocks noChangeAspect="1"/>
          </p:cNvPicPr>
          <p:nvPr/>
        </p:nvPicPr>
        <p:blipFill rotWithShape="1">
          <a:blip/>
          <a:srcRect l="16921" r="33267" b="1"/>
          <a:stretch/>
        </p:blipFill>
        <p:spPr>
          <a:xfrm>
            <a:off x="9147049" y="-279"/>
            <a:ext cx="3044952" cy="3438420"/>
          </a:xfrm>
          <a:prstGeom prst="rect">
            <a:avLst/>
          </a:prstGeom>
        </p:spPr>
      </p:pic>
      <p:pic>
        <p:nvPicPr>
          <p:cNvPr id="7" name="Slika 6" descr="Slika, ki vsebuje besede na prostem, nebo, drevo, gora">
            <a:extLst>
              <a:ext uri="{FF2B5EF4-FFF2-40B4-BE49-F238E27FC236}">
                <a16:creationId xmlns:a16="http://schemas.microsoft.com/office/drawing/2014/main" id="{C97953C9-79C3-2B3D-B873-71BE3049A577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1" r="32211" b="-1"/>
          <a:stretch/>
        </p:blipFill>
        <p:spPr>
          <a:xfrm>
            <a:off x="6102096" y="3438421"/>
            <a:ext cx="3044952" cy="3419581"/>
          </a:xfrm>
          <a:prstGeom prst="rect">
            <a:avLst/>
          </a:prstGeom>
        </p:spPr>
      </p:pic>
      <p:pic>
        <p:nvPicPr>
          <p:cNvPr id="9" name="Slika 8" descr="Slika, ki vsebuje besede na prostem, trava, nebo, oblak&#10;&#10;Opis je samodejno ustvarjen">
            <a:extLst>
              <a:ext uri="{FF2B5EF4-FFF2-40B4-BE49-F238E27FC236}">
                <a16:creationId xmlns:a16="http://schemas.microsoft.com/office/drawing/2014/main" id="{646DF106-35EC-80E0-B16F-FE2172E0A2AF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2" r="28033" b="-2"/>
          <a:stretch/>
        </p:blipFill>
        <p:spPr>
          <a:xfrm>
            <a:off x="9147048" y="3438144"/>
            <a:ext cx="3044952" cy="3419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951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03870CA-8083-DA33-1710-06F3DD891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580" y="685800"/>
            <a:ext cx="4495788" cy="1485900"/>
          </a:xfrm>
        </p:spPr>
        <p:txBody>
          <a:bodyPr>
            <a:normAutofit/>
          </a:bodyPr>
          <a:lstStyle/>
          <a:p>
            <a:r>
              <a:rPr lang="sl-SI" dirty="0"/>
              <a:t>7. DAN - ponedeljek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DF89E478-BA96-6042-44F7-8BA2E6D2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8579" y="2286000"/>
            <a:ext cx="4495788" cy="3886200"/>
          </a:xfrm>
        </p:spPr>
        <p:txBody>
          <a:bodyPr>
            <a:normAutofit/>
          </a:bodyPr>
          <a:lstStyle/>
          <a:p>
            <a:r>
              <a:rPr lang="sl-SI" dirty="0"/>
              <a:t>Nabiranje smrekovih vej</a:t>
            </a:r>
          </a:p>
          <a:p>
            <a:r>
              <a:rPr lang="sl-SI" dirty="0"/>
              <a:t>Gradnja ograje z obroči</a:t>
            </a:r>
          </a:p>
          <a:p>
            <a:r>
              <a:rPr lang="sl-SI" dirty="0"/>
              <a:t>Izdelovanje obročev</a:t>
            </a:r>
          </a:p>
          <a:p>
            <a:r>
              <a:rPr lang="sl-SI" dirty="0"/>
              <a:t>Ogled muzeja dreves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077061BE-BD64-A3A9-B383-0A416C086299}"/>
              </a:ext>
            </a:extLst>
          </p:cNvPr>
          <p:cNvPicPr>
            <a:picLocks noChangeAspect="1"/>
          </p:cNvPicPr>
          <p:nvPr/>
        </p:nvPicPr>
        <p:blipFill rotWithShape="1">
          <a:blip/>
          <a:srcRect l="1038" r="12635" b="4"/>
          <a:stretch/>
        </p:blipFill>
        <p:spPr>
          <a:xfrm>
            <a:off x="6102096" y="4212707"/>
            <a:ext cx="3044952" cy="2645294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A7FCABA8-7FF7-2E0E-1322-2AEDC2B8F46C}"/>
              </a:ext>
            </a:extLst>
          </p:cNvPr>
          <p:cNvPicPr>
            <a:picLocks noChangeAspect="1"/>
          </p:cNvPicPr>
          <p:nvPr/>
        </p:nvPicPr>
        <p:blipFill rotWithShape="1">
          <a:blip/>
          <a:srcRect r="2" b="34831"/>
          <a:stretch/>
        </p:blipFill>
        <p:spPr>
          <a:xfrm>
            <a:off x="9147049" y="4203287"/>
            <a:ext cx="3044952" cy="2654714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D07A60B9-2AFB-E6F3-2E39-BB356DB396CA}"/>
              </a:ext>
            </a:extLst>
          </p:cNvPr>
          <p:cNvPicPr>
            <a:picLocks noChangeAspect="1"/>
          </p:cNvPicPr>
          <p:nvPr/>
        </p:nvPicPr>
        <p:blipFill rotWithShape="1">
          <a:blip/>
          <a:srcRect t="40618" r="2" b="7675"/>
          <a:stretch/>
        </p:blipFill>
        <p:spPr>
          <a:xfrm>
            <a:off x="6102096" y="10"/>
            <a:ext cx="6089904" cy="421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87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24E16E8-84BF-4D4C-A746-2537B1C15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F890A3A2-97E0-41D2-BD93-30D3DFA732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sl-SI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718CB90A-6005-4951-84F5-70B5863EF7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sl-SI"/>
            </a:p>
          </p:txBody>
        </p:sp>
      </p:grp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BB74091-09FE-44AF-8325-7FE6E175F7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97D79B10-4754-1EA8-EF8E-79B2D4199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858" y="4736961"/>
            <a:ext cx="10720685" cy="93676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cap="all"/>
              <a:t>7. DAN - ponedeljek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95F8B68E-ABEC-61FA-9A75-3934C097F4D0}"/>
              </a:ext>
            </a:extLst>
          </p:cNvPr>
          <p:cNvPicPr>
            <a:picLocks noChangeAspect="1"/>
          </p:cNvPicPr>
          <p:nvPr/>
        </p:nvPicPr>
        <p:blipFill rotWithShape="1">
          <a:blip/>
          <a:srcRect l="3297" r="15421" b="-2"/>
          <a:stretch/>
        </p:blipFill>
        <p:spPr>
          <a:xfrm>
            <a:off x="20" y="10"/>
            <a:ext cx="6050260" cy="4187119"/>
          </a:xfrm>
          <a:prstGeom prst="rect">
            <a:avLst/>
          </a:prstGeom>
        </p:spPr>
      </p:pic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51D7FAE2-1FD7-D6DF-2989-BE774C29A5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/>
          <a:srcRect l="12909" r="5810" b="-2"/>
          <a:stretch/>
        </p:blipFill>
        <p:spPr>
          <a:xfrm>
            <a:off x="6141720" y="10"/>
            <a:ext cx="6050280" cy="4187119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F30CCEB-94C4-4F72-BA5A-9CEA853022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434936" y="4446551"/>
            <a:ext cx="1957171" cy="1103687"/>
          </a:xfrm>
          <a:custGeom>
            <a:avLst/>
            <a:gdLst>
              <a:gd name="connsiteX0" fmla="*/ 2017702 w 2017702"/>
              <a:gd name="connsiteY0" fmla="*/ 1137821 h 1137821"/>
              <a:gd name="connsiteX1" fmla="*/ 404 w 2017702"/>
              <a:gd name="connsiteY1" fmla="*/ 1137821 h 1137821"/>
              <a:gd name="connsiteX2" fmla="*/ 0 w 2017702"/>
              <a:gd name="connsiteY2" fmla="*/ 900216 h 1137821"/>
              <a:gd name="connsiteX3" fmla="*/ 1767759 w 2017702"/>
              <a:gd name="connsiteY3" fmla="*/ 901031 h 1137821"/>
              <a:gd name="connsiteX4" fmla="*/ 1767759 w 2017702"/>
              <a:gd name="connsiteY4" fmla="*/ 0 h 1137821"/>
              <a:gd name="connsiteX5" fmla="*/ 2017702 w 2017702"/>
              <a:gd name="connsiteY5" fmla="*/ 0 h 1137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17702" h="1137821">
                <a:moveTo>
                  <a:pt x="2017702" y="1137821"/>
                </a:moveTo>
                <a:lnTo>
                  <a:pt x="404" y="1137821"/>
                </a:lnTo>
                <a:cubicBezTo>
                  <a:pt x="-404" y="1055814"/>
                  <a:pt x="807" y="982224"/>
                  <a:pt x="0" y="900216"/>
                </a:cubicBezTo>
                <a:lnTo>
                  <a:pt x="1767759" y="901031"/>
                </a:lnTo>
                <a:lnTo>
                  <a:pt x="1767759" y="0"/>
                </a:lnTo>
                <a:lnTo>
                  <a:pt x="2017702" y="0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sl-SI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0DE1A94F-CC8B-4954-97A7-ADD4F300D6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796837" y="5311230"/>
            <a:ext cx="2042265" cy="1213486"/>
          </a:xfrm>
          <a:custGeom>
            <a:avLst/>
            <a:gdLst>
              <a:gd name="connsiteX0" fmla="*/ 1844618 w 2105428"/>
              <a:gd name="connsiteY0" fmla="*/ 0 h 1251016"/>
              <a:gd name="connsiteX1" fmla="*/ 2105428 w 2105428"/>
              <a:gd name="connsiteY1" fmla="*/ 0 h 1251016"/>
              <a:gd name="connsiteX2" fmla="*/ 2105428 w 2105428"/>
              <a:gd name="connsiteY2" fmla="*/ 1251016 h 1251016"/>
              <a:gd name="connsiteX3" fmla="*/ 421 w 2105428"/>
              <a:gd name="connsiteY3" fmla="*/ 1251016 h 1251016"/>
              <a:gd name="connsiteX4" fmla="*/ 0 w 2105428"/>
              <a:gd name="connsiteY4" fmla="*/ 1003081 h 1251016"/>
              <a:gd name="connsiteX5" fmla="*/ 1844618 w 2105428"/>
              <a:gd name="connsiteY5" fmla="*/ 1003931 h 125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5428" h="1251016">
                <a:moveTo>
                  <a:pt x="1844618" y="0"/>
                </a:moveTo>
                <a:lnTo>
                  <a:pt x="2105428" y="0"/>
                </a:lnTo>
                <a:lnTo>
                  <a:pt x="2105428" y="1251016"/>
                </a:lnTo>
                <a:lnTo>
                  <a:pt x="421" y="1251016"/>
                </a:lnTo>
                <a:cubicBezTo>
                  <a:pt x="-421" y="1165443"/>
                  <a:pt x="842" y="1088654"/>
                  <a:pt x="0" y="1003081"/>
                </a:cubicBezTo>
                <a:lnTo>
                  <a:pt x="1844618" y="1003931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3568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624E16E8-84BF-4D4C-A746-2537B1C15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F890A3A2-97E0-41D2-BD93-30D3DFA732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sl-SI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718CB90A-6005-4951-84F5-70B5863EF7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sl-SI"/>
            </a:p>
          </p:txBody>
        </p:sp>
      </p:grp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7BB74091-09FE-44AF-8325-7FE6E175F7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65712B05-A05C-0504-2AAA-CEAA0143C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858" y="4736961"/>
            <a:ext cx="10720685" cy="93676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cap="all"/>
              <a:t>8. DAN - torek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89A7A9D9-CF3F-4ABD-93F4-E0C231F601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2857" y="5673730"/>
            <a:ext cx="10731565" cy="50935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lnSpc>
                <a:spcPct val="112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/>
              <a:t>Odstranjevanje strupenih rastlin iz pašnikov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24AB3AAF-B1D1-1368-9CCE-5FBB8560BD35}"/>
              </a:ext>
            </a:extLst>
          </p:cNvPr>
          <p:cNvPicPr>
            <a:picLocks noChangeAspect="1"/>
          </p:cNvPicPr>
          <p:nvPr/>
        </p:nvPicPr>
        <p:blipFill rotWithShape="1">
          <a:blip/>
          <a:srcRect l="8257" r="38275" b="-2"/>
          <a:stretch/>
        </p:blipFill>
        <p:spPr>
          <a:xfrm>
            <a:off x="20" y="10"/>
            <a:ext cx="3979875" cy="4187119"/>
          </a:xfrm>
          <a:prstGeom prst="rect">
            <a:avLst/>
          </a:prstGeom>
        </p:spPr>
      </p:pic>
      <p:pic>
        <p:nvPicPr>
          <p:cNvPr id="5" name="Slika 4" descr="Slika, ki vsebuje besede na prostem, nebo, oseba, oblačila&#10;&#10;Opis je samodejno ustvarjen">
            <a:extLst>
              <a:ext uri="{FF2B5EF4-FFF2-40B4-BE49-F238E27FC236}">
                <a16:creationId xmlns:a16="http://schemas.microsoft.com/office/drawing/2014/main" id="{8FABC93C-BBA6-0D02-2A08-3E1B90622ACE}"/>
              </a:ext>
            </a:extLst>
          </p:cNvPr>
          <p:cNvPicPr>
            <a:picLocks noChangeAspect="1"/>
          </p:cNvPicPr>
          <p:nvPr/>
        </p:nvPicPr>
        <p:blipFill rotWithShape="1">
          <a:blip/>
          <a:srcRect l="13206" r="14677"/>
          <a:stretch/>
        </p:blipFill>
        <p:spPr>
          <a:xfrm>
            <a:off x="4094479" y="10"/>
            <a:ext cx="4026180" cy="4187119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C4F595AA-A90A-39CB-7020-351CC469599D}"/>
              </a:ext>
            </a:extLst>
          </p:cNvPr>
          <p:cNvPicPr>
            <a:picLocks noChangeAspect="1"/>
          </p:cNvPicPr>
          <p:nvPr/>
        </p:nvPicPr>
        <p:blipFill rotWithShape="1">
          <a:blip/>
          <a:srcRect l="20925" r="25919" b="-2"/>
          <a:stretch/>
        </p:blipFill>
        <p:spPr>
          <a:xfrm>
            <a:off x="8235242" y="10"/>
            <a:ext cx="3956755" cy="4187119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0F30CCEB-94C4-4F72-BA5A-9CEA853022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434936" y="4446551"/>
            <a:ext cx="1957171" cy="1103687"/>
          </a:xfrm>
          <a:custGeom>
            <a:avLst/>
            <a:gdLst>
              <a:gd name="connsiteX0" fmla="*/ 2017702 w 2017702"/>
              <a:gd name="connsiteY0" fmla="*/ 1137821 h 1137821"/>
              <a:gd name="connsiteX1" fmla="*/ 404 w 2017702"/>
              <a:gd name="connsiteY1" fmla="*/ 1137821 h 1137821"/>
              <a:gd name="connsiteX2" fmla="*/ 0 w 2017702"/>
              <a:gd name="connsiteY2" fmla="*/ 900216 h 1137821"/>
              <a:gd name="connsiteX3" fmla="*/ 1767759 w 2017702"/>
              <a:gd name="connsiteY3" fmla="*/ 901031 h 1137821"/>
              <a:gd name="connsiteX4" fmla="*/ 1767759 w 2017702"/>
              <a:gd name="connsiteY4" fmla="*/ 0 h 1137821"/>
              <a:gd name="connsiteX5" fmla="*/ 2017702 w 2017702"/>
              <a:gd name="connsiteY5" fmla="*/ 0 h 1137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17702" h="1137821">
                <a:moveTo>
                  <a:pt x="2017702" y="1137821"/>
                </a:moveTo>
                <a:lnTo>
                  <a:pt x="404" y="1137821"/>
                </a:lnTo>
                <a:cubicBezTo>
                  <a:pt x="-404" y="1055814"/>
                  <a:pt x="807" y="982224"/>
                  <a:pt x="0" y="900216"/>
                </a:cubicBezTo>
                <a:lnTo>
                  <a:pt x="1767759" y="901031"/>
                </a:lnTo>
                <a:lnTo>
                  <a:pt x="1767759" y="0"/>
                </a:lnTo>
                <a:lnTo>
                  <a:pt x="2017702" y="0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sl-SI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DE1A94F-CC8B-4954-97A7-ADD4F300D6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796837" y="5311230"/>
            <a:ext cx="2042265" cy="1213486"/>
          </a:xfrm>
          <a:custGeom>
            <a:avLst/>
            <a:gdLst>
              <a:gd name="connsiteX0" fmla="*/ 1844618 w 2105428"/>
              <a:gd name="connsiteY0" fmla="*/ 0 h 1251016"/>
              <a:gd name="connsiteX1" fmla="*/ 2105428 w 2105428"/>
              <a:gd name="connsiteY1" fmla="*/ 0 h 1251016"/>
              <a:gd name="connsiteX2" fmla="*/ 2105428 w 2105428"/>
              <a:gd name="connsiteY2" fmla="*/ 1251016 h 1251016"/>
              <a:gd name="connsiteX3" fmla="*/ 421 w 2105428"/>
              <a:gd name="connsiteY3" fmla="*/ 1251016 h 1251016"/>
              <a:gd name="connsiteX4" fmla="*/ 0 w 2105428"/>
              <a:gd name="connsiteY4" fmla="*/ 1003081 h 1251016"/>
              <a:gd name="connsiteX5" fmla="*/ 1844618 w 2105428"/>
              <a:gd name="connsiteY5" fmla="*/ 1003931 h 125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5428" h="1251016">
                <a:moveTo>
                  <a:pt x="1844618" y="0"/>
                </a:moveTo>
                <a:lnTo>
                  <a:pt x="2105428" y="0"/>
                </a:lnTo>
                <a:lnTo>
                  <a:pt x="2105428" y="1251016"/>
                </a:lnTo>
                <a:lnTo>
                  <a:pt x="421" y="1251016"/>
                </a:lnTo>
                <a:cubicBezTo>
                  <a:pt x="-421" y="1165443"/>
                  <a:pt x="842" y="1088654"/>
                  <a:pt x="0" y="1003081"/>
                </a:cubicBezTo>
                <a:lnTo>
                  <a:pt x="1844618" y="1003931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47213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127CAEB6-2762-403E-98B1-8B96D27C63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43" name="Freeform 6">
              <a:extLst>
                <a:ext uri="{FF2B5EF4-FFF2-40B4-BE49-F238E27FC236}">
                  <a16:creationId xmlns:a16="http://schemas.microsoft.com/office/drawing/2014/main" id="{B93A55BE-E875-414E-8964-9F4BD06F98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sl-SI"/>
            </a:p>
          </p:txBody>
        </p:sp>
        <p:sp>
          <p:nvSpPr>
            <p:cNvPr id="44" name="Freeform 6">
              <a:extLst>
                <a:ext uri="{FF2B5EF4-FFF2-40B4-BE49-F238E27FC236}">
                  <a16:creationId xmlns:a16="http://schemas.microsoft.com/office/drawing/2014/main" id="{CA1FECA8-74A7-4D1C-9D1E-6EDE1F9619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sl-SI"/>
            </a:p>
          </p:txBody>
        </p:sp>
      </p:grpSp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7BB74091-09FE-44AF-8325-7FE6E175F7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4BF89D2B-28B8-00D6-644C-26C07CB0C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858" y="4736961"/>
            <a:ext cx="10720685" cy="93676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cap="all"/>
              <a:t>9. DAN - sreda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8AE3C923-13A1-C579-22E1-D2F138828E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2857" y="5673730"/>
            <a:ext cx="10731565" cy="50935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lnSpc>
                <a:spcPct val="112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 err="1"/>
              <a:t>Pobiranje</a:t>
            </a:r>
            <a:r>
              <a:rPr lang="en-US" dirty="0"/>
              <a:t> </a:t>
            </a:r>
            <a:r>
              <a:rPr lang="en-US" dirty="0" err="1"/>
              <a:t>ustreznih</a:t>
            </a:r>
            <a:r>
              <a:rPr lang="en-US" dirty="0"/>
              <a:t> </a:t>
            </a:r>
            <a:r>
              <a:rPr lang="en-US" dirty="0" err="1"/>
              <a:t>kamnov</a:t>
            </a:r>
            <a:r>
              <a:rPr lang="en-US" dirty="0"/>
              <a:t> </a:t>
            </a:r>
            <a:r>
              <a:rPr lang="en-US" dirty="0" err="1"/>
              <a:t>iz</a:t>
            </a:r>
            <a:r>
              <a:rPr lang="en-US" dirty="0"/>
              <a:t> </a:t>
            </a:r>
            <a:r>
              <a:rPr lang="en-US" dirty="0" err="1"/>
              <a:t>potoka</a:t>
            </a:r>
            <a:r>
              <a:rPr lang="en-US" dirty="0"/>
              <a:t> za </a:t>
            </a:r>
            <a:r>
              <a:rPr lang="en-US" dirty="0" err="1"/>
              <a:t>kmetijo</a:t>
            </a:r>
            <a:r>
              <a:rPr lang="en-US" dirty="0"/>
              <a:t> </a:t>
            </a:r>
            <a:r>
              <a:rPr lang="en-US" dirty="0" err="1"/>
              <a:t>Karlbad</a:t>
            </a:r>
            <a:endParaRPr lang="en-US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C1144063-CD57-59E7-7019-33C928471F55}"/>
              </a:ext>
            </a:extLst>
          </p:cNvPr>
          <p:cNvPicPr>
            <a:picLocks noChangeAspect="1"/>
          </p:cNvPicPr>
          <p:nvPr/>
        </p:nvPicPr>
        <p:blipFill rotWithShape="1">
          <a:blip/>
          <a:srcRect l="2168" r="3381" b="2"/>
          <a:stretch/>
        </p:blipFill>
        <p:spPr>
          <a:xfrm>
            <a:off x="2" y="10"/>
            <a:ext cx="2966149" cy="4187119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1AB7807A-1155-87A1-FA2B-142D7EEB2C49}"/>
              </a:ext>
            </a:extLst>
          </p:cNvPr>
          <p:cNvPicPr>
            <a:picLocks noChangeAspect="1"/>
          </p:cNvPicPr>
          <p:nvPr/>
        </p:nvPicPr>
        <p:blipFill rotWithShape="1">
          <a:blip/>
          <a:srcRect t="5032" r="-2" b="55031"/>
          <a:stretch/>
        </p:blipFill>
        <p:spPr>
          <a:xfrm rot="5400000">
            <a:off x="2463688" y="607172"/>
            <a:ext cx="4187129" cy="2972784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F6894576-6FDF-5BF8-70AB-8EAAECEE05FC}"/>
              </a:ext>
            </a:extLst>
          </p:cNvPr>
          <p:cNvPicPr>
            <a:picLocks noChangeAspect="1"/>
          </p:cNvPicPr>
          <p:nvPr/>
        </p:nvPicPr>
        <p:blipFill rotWithShape="1">
          <a:blip/>
          <a:srcRect l="29499" r="30563" b="-2"/>
          <a:stretch/>
        </p:blipFill>
        <p:spPr>
          <a:xfrm>
            <a:off x="6148356" y="10"/>
            <a:ext cx="2972784" cy="4187119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0DDE92FC-872E-6A50-9F31-A4A35F974B83}"/>
              </a:ext>
            </a:extLst>
          </p:cNvPr>
          <p:cNvPicPr>
            <a:picLocks noChangeAspect="1"/>
          </p:cNvPicPr>
          <p:nvPr/>
        </p:nvPicPr>
        <p:blipFill rotWithShape="1">
          <a:blip/>
          <a:srcRect l="22520" r="24350"/>
          <a:stretch/>
        </p:blipFill>
        <p:spPr>
          <a:xfrm>
            <a:off x="9225855" y="10"/>
            <a:ext cx="2966142" cy="4187119"/>
          </a:xfrm>
          <a:prstGeom prst="rect">
            <a:avLst/>
          </a:prstGeom>
        </p:spPr>
      </p:pic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0F30CCEB-94C4-4F72-BA5A-9CEA853022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434936" y="4446551"/>
            <a:ext cx="1957171" cy="1103687"/>
          </a:xfrm>
          <a:custGeom>
            <a:avLst/>
            <a:gdLst>
              <a:gd name="connsiteX0" fmla="*/ 2017702 w 2017702"/>
              <a:gd name="connsiteY0" fmla="*/ 1137821 h 1137821"/>
              <a:gd name="connsiteX1" fmla="*/ 404 w 2017702"/>
              <a:gd name="connsiteY1" fmla="*/ 1137821 h 1137821"/>
              <a:gd name="connsiteX2" fmla="*/ 0 w 2017702"/>
              <a:gd name="connsiteY2" fmla="*/ 900216 h 1137821"/>
              <a:gd name="connsiteX3" fmla="*/ 1767759 w 2017702"/>
              <a:gd name="connsiteY3" fmla="*/ 901031 h 1137821"/>
              <a:gd name="connsiteX4" fmla="*/ 1767759 w 2017702"/>
              <a:gd name="connsiteY4" fmla="*/ 0 h 1137821"/>
              <a:gd name="connsiteX5" fmla="*/ 2017702 w 2017702"/>
              <a:gd name="connsiteY5" fmla="*/ 0 h 1137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17702" h="1137821">
                <a:moveTo>
                  <a:pt x="2017702" y="1137821"/>
                </a:moveTo>
                <a:lnTo>
                  <a:pt x="404" y="1137821"/>
                </a:lnTo>
                <a:cubicBezTo>
                  <a:pt x="-404" y="1055814"/>
                  <a:pt x="807" y="982224"/>
                  <a:pt x="0" y="900216"/>
                </a:cubicBezTo>
                <a:lnTo>
                  <a:pt x="1767759" y="901031"/>
                </a:lnTo>
                <a:lnTo>
                  <a:pt x="1767759" y="0"/>
                </a:lnTo>
                <a:lnTo>
                  <a:pt x="2017702" y="0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sl-SI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0DE1A94F-CC8B-4954-97A7-ADD4F300D6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796837" y="5311230"/>
            <a:ext cx="2042265" cy="1213486"/>
          </a:xfrm>
          <a:custGeom>
            <a:avLst/>
            <a:gdLst>
              <a:gd name="connsiteX0" fmla="*/ 1844618 w 2105428"/>
              <a:gd name="connsiteY0" fmla="*/ 0 h 1251016"/>
              <a:gd name="connsiteX1" fmla="*/ 2105428 w 2105428"/>
              <a:gd name="connsiteY1" fmla="*/ 0 h 1251016"/>
              <a:gd name="connsiteX2" fmla="*/ 2105428 w 2105428"/>
              <a:gd name="connsiteY2" fmla="*/ 1251016 h 1251016"/>
              <a:gd name="connsiteX3" fmla="*/ 421 w 2105428"/>
              <a:gd name="connsiteY3" fmla="*/ 1251016 h 1251016"/>
              <a:gd name="connsiteX4" fmla="*/ 0 w 2105428"/>
              <a:gd name="connsiteY4" fmla="*/ 1003081 h 1251016"/>
              <a:gd name="connsiteX5" fmla="*/ 1844618 w 2105428"/>
              <a:gd name="connsiteY5" fmla="*/ 1003931 h 125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5428" h="1251016">
                <a:moveTo>
                  <a:pt x="1844618" y="0"/>
                </a:moveTo>
                <a:lnTo>
                  <a:pt x="2105428" y="0"/>
                </a:lnTo>
                <a:lnTo>
                  <a:pt x="2105428" y="1251016"/>
                </a:lnTo>
                <a:lnTo>
                  <a:pt x="421" y="1251016"/>
                </a:lnTo>
                <a:cubicBezTo>
                  <a:pt x="-421" y="1165443"/>
                  <a:pt x="842" y="1088654"/>
                  <a:pt x="0" y="1003081"/>
                </a:cubicBezTo>
                <a:lnTo>
                  <a:pt x="1844618" y="1003931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254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39F7B58-8DF5-DEE5-5F83-D8ADC7DC3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2953" y="415788"/>
            <a:ext cx="4495788" cy="1169172"/>
          </a:xfrm>
        </p:spPr>
        <p:txBody>
          <a:bodyPr>
            <a:normAutofit/>
          </a:bodyPr>
          <a:lstStyle/>
          <a:p>
            <a:r>
              <a:rPr lang="sl-SI" dirty="0"/>
              <a:t>10. DAN - četrtek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C11BE0BF-2B27-C406-15F5-1519DDCD4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2953" y="1703312"/>
            <a:ext cx="4495788" cy="1511312"/>
          </a:xfrm>
        </p:spPr>
        <p:txBody>
          <a:bodyPr>
            <a:normAutofit/>
          </a:bodyPr>
          <a:lstStyle/>
          <a:p>
            <a:r>
              <a:rPr lang="sl-SI" dirty="0"/>
              <a:t>Urejanje planinskih poti</a:t>
            </a:r>
          </a:p>
          <a:p>
            <a:r>
              <a:rPr lang="sl-SI" dirty="0"/>
              <a:t>Zadnja večerja</a:t>
            </a:r>
          </a:p>
          <a:p>
            <a:r>
              <a:rPr lang="sl-SI" dirty="0"/>
              <a:t>Pakiranje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5CA90AE3-A303-1A78-2387-8CA2EADE0546}"/>
              </a:ext>
            </a:extLst>
          </p:cNvPr>
          <p:cNvPicPr>
            <a:picLocks noChangeAspect="1"/>
          </p:cNvPicPr>
          <p:nvPr/>
        </p:nvPicPr>
        <p:blipFill rotWithShape="1">
          <a:blip/>
          <a:srcRect t="15309" r="2" b="2"/>
          <a:stretch/>
        </p:blipFill>
        <p:spPr>
          <a:xfrm>
            <a:off x="5785906" y="94742"/>
            <a:ext cx="3044952" cy="3438410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88724F69-ADED-062C-EABA-09A2AD3AD0D7}"/>
              </a:ext>
            </a:extLst>
          </p:cNvPr>
          <p:cNvPicPr>
            <a:picLocks noChangeAspect="1"/>
          </p:cNvPicPr>
          <p:nvPr/>
        </p:nvPicPr>
        <p:blipFill rotWithShape="1">
          <a:blip/>
          <a:srcRect l="39757" r="10431" b="1"/>
          <a:stretch/>
        </p:blipFill>
        <p:spPr>
          <a:xfrm>
            <a:off x="9032396" y="94732"/>
            <a:ext cx="3044952" cy="343842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4C246683-8509-CA94-997F-847E87586BDA}"/>
              </a:ext>
            </a:extLst>
          </p:cNvPr>
          <p:cNvPicPr>
            <a:picLocks noChangeAspect="1"/>
          </p:cNvPicPr>
          <p:nvPr/>
        </p:nvPicPr>
        <p:blipFill rotWithShape="1">
          <a:blip/>
          <a:srcRect t="15772" r="2" b="2"/>
          <a:stretch/>
        </p:blipFill>
        <p:spPr>
          <a:xfrm>
            <a:off x="5843232" y="3343677"/>
            <a:ext cx="3044952" cy="3419581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723FDE2D-5F7E-0958-7D10-4ACE5873A623}"/>
              </a:ext>
            </a:extLst>
          </p:cNvPr>
          <p:cNvPicPr>
            <a:picLocks noChangeAspect="1"/>
          </p:cNvPicPr>
          <p:nvPr/>
        </p:nvPicPr>
        <p:blipFill rotWithShape="1">
          <a:blip/>
          <a:srcRect r="2" b="15767"/>
          <a:stretch/>
        </p:blipFill>
        <p:spPr>
          <a:xfrm>
            <a:off x="8710168" y="3214624"/>
            <a:ext cx="3044952" cy="3419856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2952B835-6BD9-0C94-3EA4-11017575C60C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751529" y="3447055"/>
            <a:ext cx="5091703" cy="2864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34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000"/>
                            </p:stCondLst>
                            <p:childTnLst>
                              <p:par>
                                <p:cTn id="4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C44332A-1A97-10B1-638C-2A8785529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580" y="337820"/>
            <a:ext cx="4495788" cy="1094740"/>
          </a:xfrm>
        </p:spPr>
        <p:txBody>
          <a:bodyPr>
            <a:normAutofit/>
          </a:bodyPr>
          <a:lstStyle/>
          <a:p>
            <a:r>
              <a:rPr lang="sl-SI" dirty="0"/>
              <a:t>11. DAN - petek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80ADF07B-1FF0-1611-9E3F-CC29661536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8580" y="1361440"/>
            <a:ext cx="4495788" cy="2076701"/>
          </a:xfrm>
        </p:spPr>
        <p:txBody>
          <a:bodyPr>
            <a:normAutofit/>
          </a:bodyPr>
          <a:lstStyle/>
          <a:p>
            <a:r>
              <a:rPr lang="sl-SI" dirty="0"/>
              <a:t>Obisk mlekarne</a:t>
            </a:r>
          </a:p>
          <a:p>
            <a:r>
              <a:rPr lang="sl-SI" dirty="0"/>
              <a:t>Odhod na železniško postajo</a:t>
            </a:r>
          </a:p>
          <a:p>
            <a:r>
              <a:rPr lang="sl-SI" dirty="0"/>
              <a:t>Vožnja z vlakom domov</a:t>
            </a:r>
          </a:p>
          <a:p>
            <a:r>
              <a:rPr lang="sl-SI" dirty="0"/>
              <a:t>Zaključni piknik in podelitev certifikatov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F5FBD95E-0C5C-643A-3C94-482C4CB98932}"/>
              </a:ext>
            </a:extLst>
          </p:cNvPr>
          <p:cNvPicPr>
            <a:picLocks noChangeAspect="1"/>
          </p:cNvPicPr>
          <p:nvPr/>
        </p:nvPicPr>
        <p:blipFill rotWithShape="1">
          <a:blip/>
          <a:srcRect t="14277" r="2" b="1034"/>
          <a:stretch/>
        </p:blipFill>
        <p:spPr>
          <a:xfrm>
            <a:off x="6102096" y="10"/>
            <a:ext cx="3044952" cy="343841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E547C751-53F8-D546-6591-4D3C56BDBEF6}"/>
              </a:ext>
            </a:extLst>
          </p:cNvPr>
          <p:cNvPicPr>
            <a:picLocks noChangeAspect="1"/>
          </p:cNvPicPr>
          <p:nvPr/>
        </p:nvPicPr>
        <p:blipFill rotWithShape="1">
          <a:blip/>
          <a:srcRect t="17258" r="-1" b="19223"/>
          <a:stretch/>
        </p:blipFill>
        <p:spPr>
          <a:xfrm>
            <a:off x="9147049" y="-279"/>
            <a:ext cx="3044952" cy="3438420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AC28170D-51D4-4116-58A6-788D5BD80BE4}"/>
              </a:ext>
            </a:extLst>
          </p:cNvPr>
          <p:cNvPicPr>
            <a:picLocks noChangeAspect="1"/>
          </p:cNvPicPr>
          <p:nvPr/>
        </p:nvPicPr>
        <p:blipFill rotWithShape="1">
          <a:blip/>
          <a:srcRect l="20688" r="12531" b="3"/>
          <a:stretch/>
        </p:blipFill>
        <p:spPr>
          <a:xfrm>
            <a:off x="6102096" y="3438421"/>
            <a:ext cx="3044952" cy="3419581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17E7D469-F87F-33D1-F472-4C1F27D36B61}"/>
              </a:ext>
            </a:extLst>
          </p:cNvPr>
          <p:cNvPicPr>
            <a:picLocks noChangeAspect="1"/>
          </p:cNvPicPr>
          <p:nvPr/>
        </p:nvPicPr>
        <p:blipFill rotWithShape="1">
          <a:blip/>
          <a:srcRect l="17804" r="32111" b="-2"/>
          <a:stretch/>
        </p:blipFill>
        <p:spPr>
          <a:xfrm>
            <a:off x="9147048" y="3438144"/>
            <a:ext cx="3044952" cy="3419856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E2121D09-FB9A-08E2-BA01-B39ED13224FF}"/>
              </a:ext>
            </a:extLst>
          </p:cNvPr>
          <p:cNvPicPr>
            <a:picLocks noChangeAspect="1"/>
          </p:cNvPicPr>
          <p:nvPr/>
        </p:nvPicPr>
        <p:blipFill rotWithShape="1">
          <a:blip/>
          <a:srcRect l="5131" r="19579"/>
          <a:stretch/>
        </p:blipFill>
        <p:spPr>
          <a:xfrm>
            <a:off x="1375382" y="3575793"/>
            <a:ext cx="4208986" cy="3144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98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000"/>
                            </p:stCondLst>
                            <p:childTnLst>
                              <p:par>
                                <p:cTn id="4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9DD536E-B7CF-8789-5B1B-CE13A6744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dirty="0"/>
              <a:t>HVALA ZA VAŠO POZORNOST</a:t>
            </a: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40705BBD-F96E-76EB-1C68-083601A8AD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/>
          <a:stretch>
            <a:fillRect/>
          </a:stretch>
        </p:blipFill>
        <p:spPr>
          <a:xfrm>
            <a:off x="3901440" y="1295145"/>
            <a:ext cx="4064000" cy="5420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88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F09C2D5-F6EB-835D-3D30-9B31B9DDA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580" y="685800"/>
            <a:ext cx="4495788" cy="1485900"/>
          </a:xfrm>
        </p:spPr>
        <p:txBody>
          <a:bodyPr>
            <a:normAutofit/>
          </a:bodyPr>
          <a:lstStyle/>
          <a:p>
            <a:r>
              <a:rPr lang="sl-SI" dirty="0"/>
              <a:t>1. DAN - torek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1B4D0C3A-E7D1-F770-8F7D-839270E86A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8579" y="2286000"/>
            <a:ext cx="4495788" cy="3886200"/>
          </a:xfrm>
        </p:spPr>
        <p:txBody>
          <a:bodyPr>
            <a:normAutofit/>
          </a:bodyPr>
          <a:lstStyle/>
          <a:p>
            <a:r>
              <a:rPr lang="sl-SI"/>
              <a:t>Prihod</a:t>
            </a:r>
          </a:p>
          <a:p>
            <a:r>
              <a:rPr lang="sl-SI"/>
              <a:t>Obisk koče Glockenhutte na 2000 metrih</a:t>
            </a:r>
          </a:p>
          <a:p>
            <a:r>
              <a:rPr lang="sl-SI"/>
              <a:t>Namestitev v sobe v motelu GasthofPost Eisentratten</a:t>
            </a:r>
          </a:p>
          <a:p>
            <a:endParaRPr lang="sl-SI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46F2D28C-7518-5F00-5BF6-436CB1AAEB22}"/>
              </a:ext>
            </a:extLst>
          </p:cNvPr>
          <p:cNvPicPr>
            <a:picLocks noChangeAspect="1"/>
          </p:cNvPicPr>
          <p:nvPr/>
        </p:nvPicPr>
        <p:blipFill rotWithShape="1">
          <a:blip/>
          <a:srcRect t="4605" r="2" b="30240"/>
          <a:stretch/>
        </p:blipFill>
        <p:spPr>
          <a:xfrm>
            <a:off x="6102096" y="4212707"/>
            <a:ext cx="3044952" cy="2645294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C39005E1-4D19-6D5A-F202-80628180C8A4}"/>
              </a:ext>
            </a:extLst>
          </p:cNvPr>
          <p:cNvPicPr>
            <a:picLocks noChangeAspect="1"/>
          </p:cNvPicPr>
          <p:nvPr/>
        </p:nvPicPr>
        <p:blipFill rotWithShape="1">
          <a:blip/>
          <a:srcRect r="14265" b="4"/>
          <a:stretch/>
        </p:blipFill>
        <p:spPr>
          <a:xfrm>
            <a:off x="9147049" y="4203287"/>
            <a:ext cx="3044952" cy="2654714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7A7031EF-A08B-76B4-DC9F-0E899934F4FB}"/>
              </a:ext>
            </a:extLst>
          </p:cNvPr>
          <p:cNvPicPr>
            <a:picLocks noChangeAspect="1"/>
          </p:cNvPicPr>
          <p:nvPr/>
        </p:nvPicPr>
        <p:blipFill rotWithShape="1">
          <a:blip/>
          <a:srcRect t="7766" r="2" b="2"/>
          <a:stretch/>
        </p:blipFill>
        <p:spPr>
          <a:xfrm>
            <a:off x="6102096" y="10"/>
            <a:ext cx="6089904" cy="421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355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CA112B0-F611-B40E-545C-77C238BA6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580" y="685800"/>
            <a:ext cx="4495788" cy="1485900"/>
          </a:xfrm>
        </p:spPr>
        <p:txBody>
          <a:bodyPr>
            <a:normAutofit/>
          </a:bodyPr>
          <a:lstStyle/>
          <a:p>
            <a:r>
              <a:rPr lang="sl-SI"/>
              <a:t>2. DAN - sreda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FE11E586-55A2-61BA-CE6E-00596584DE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8579" y="2286000"/>
            <a:ext cx="4495788" cy="3886200"/>
          </a:xfrm>
        </p:spPr>
        <p:txBody>
          <a:bodyPr>
            <a:normAutofit/>
          </a:bodyPr>
          <a:lstStyle/>
          <a:p>
            <a:r>
              <a:rPr lang="sl-SI" dirty="0"/>
              <a:t>Obisk šole </a:t>
            </a:r>
            <a:r>
              <a:rPr lang="sl-SI" dirty="0" err="1"/>
              <a:t>Litzlhof</a:t>
            </a:r>
            <a:endParaRPr lang="sl-SI" dirty="0"/>
          </a:p>
          <a:p>
            <a:r>
              <a:rPr lang="sl-SI" dirty="0"/>
              <a:t>Obisk mesta </a:t>
            </a:r>
            <a:r>
              <a:rPr lang="sl-SI" dirty="0" err="1"/>
              <a:t>Gmünd</a:t>
            </a:r>
            <a:endParaRPr lang="sl-SI" dirty="0"/>
          </a:p>
          <a:p>
            <a:r>
              <a:rPr lang="sl-SI" dirty="0"/>
              <a:t>Interaktivni muzej glasbil</a:t>
            </a:r>
          </a:p>
        </p:txBody>
      </p:sp>
      <p:pic>
        <p:nvPicPr>
          <p:cNvPr id="7" name="Slika 6" descr="Slika, ki vsebuje besede obutev, oblačila, tla, na prostem&#10;&#10;Opis je samodejno ustvarjen">
            <a:extLst>
              <a:ext uri="{FF2B5EF4-FFF2-40B4-BE49-F238E27FC236}">
                <a16:creationId xmlns:a16="http://schemas.microsoft.com/office/drawing/2014/main" id="{F218D8A6-4043-1379-3494-37BEA3DE2427}"/>
              </a:ext>
            </a:extLst>
          </p:cNvPr>
          <p:cNvPicPr>
            <a:picLocks noChangeAspect="1"/>
          </p:cNvPicPr>
          <p:nvPr/>
        </p:nvPicPr>
        <p:blipFill rotWithShape="1">
          <a:blip/>
          <a:srcRect r="2" b="15310"/>
          <a:stretch/>
        </p:blipFill>
        <p:spPr>
          <a:xfrm>
            <a:off x="6102096" y="10"/>
            <a:ext cx="3044952" cy="3438410"/>
          </a:xfrm>
          <a:prstGeom prst="rect">
            <a:avLst/>
          </a:prstGeom>
        </p:spPr>
      </p:pic>
      <p:pic>
        <p:nvPicPr>
          <p:cNvPr id="11" name="Slika 10" descr="Slika, ki vsebuje besede oblačila, oseba, rezanje, zaprt prostor&#10;&#10;Opis je samodejno ustvarjen">
            <a:extLst>
              <a:ext uri="{FF2B5EF4-FFF2-40B4-BE49-F238E27FC236}">
                <a16:creationId xmlns:a16="http://schemas.microsoft.com/office/drawing/2014/main" id="{7DCF01E6-08DD-FAA1-0E37-99182376282A}"/>
              </a:ext>
            </a:extLst>
          </p:cNvPr>
          <p:cNvPicPr>
            <a:picLocks noChangeAspect="1"/>
          </p:cNvPicPr>
          <p:nvPr/>
        </p:nvPicPr>
        <p:blipFill rotWithShape="1">
          <a:blip/>
          <a:srcRect t="1208" r="2" b="14101"/>
          <a:stretch/>
        </p:blipFill>
        <p:spPr>
          <a:xfrm>
            <a:off x="9147049" y="-279"/>
            <a:ext cx="3044952" cy="3438420"/>
          </a:xfrm>
          <a:prstGeom prst="rect">
            <a:avLst/>
          </a:prstGeom>
        </p:spPr>
      </p:pic>
      <p:pic>
        <p:nvPicPr>
          <p:cNvPr id="9" name="Slika 8" descr="Slika, ki vsebuje besede oseba, oblačila, zid, zaprt prostor&#10;&#10;Opis je samodejno ustvarjen">
            <a:extLst>
              <a:ext uri="{FF2B5EF4-FFF2-40B4-BE49-F238E27FC236}">
                <a16:creationId xmlns:a16="http://schemas.microsoft.com/office/drawing/2014/main" id="{BD4602A6-C86F-FD86-0F8C-FE666384D60B}"/>
              </a:ext>
            </a:extLst>
          </p:cNvPr>
          <p:cNvPicPr>
            <a:picLocks noChangeAspect="1"/>
          </p:cNvPicPr>
          <p:nvPr/>
        </p:nvPicPr>
        <p:blipFill rotWithShape="1">
          <a:blip/>
          <a:srcRect t="7386" r="2" b="8388"/>
          <a:stretch/>
        </p:blipFill>
        <p:spPr>
          <a:xfrm>
            <a:off x="6102096" y="3438421"/>
            <a:ext cx="3044952" cy="3419581"/>
          </a:xfrm>
          <a:prstGeom prst="rect">
            <a:avLst/>
          </a:prstGeom>
        </p:spPr>
      </p:pic>
      <p:pic>
        <p:nvPicPr>
          <p:cNvPr id="5" name="Slika 4" descr="Slika, ki vsebuje besede oblačila, zaprt prostor, moški, pohištvo&#10;&#10;Opis je samodejno ustvarjen">
            <a:extLst>
              <a:ext uri="{FF2B5EF4-FFF2-40B4-BE49-F238E27FC236}">
                <a16:creationId xmlns:a16="http://schemas.microsoft.com/office/drawing/2014/main" id="{96432B09-7E3D-B34A-2BAC-BFB6AC96B4DA}"/>
              </a:ext>
            </a:extLst>
          </p:cNvPr>
          <p:cNvPicPr>
            <a:picLocks noChangeAspect="1"/>
          </p:cNvPicPr>
          <p:nvPr/>
        </p:nvPicPr>
        <p:blipFill rotWithShape="1">
          <a:blip/>
          <a:srcRect t="15766" r="2" b="2"/>
          <a:stretch/>
        </p:blipFill>
        <p:spPr>
          <a:xfrm>
            <a:off x="9147048" y="3438144"/>
            <a:ext cx="3044952" cy="3419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03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30F13F2-FA71-F290-5554-16B37DB84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580" y="685800"/>
            <a:ext cx="4495788" cy="1485900"/>
          </a:xfrm>
        </p:spPr>
        <p:txBody>
          <a:bodyPr>
            <a:normAutofit/>
          </a:bodyPr>
          <a:lstStyle/>
          <a:p>
            <a:r>
              <a:rPr lang="sl-SI"/>
              <a:t>3. DAN - četrtek</a:t>
            </a:r>
            <a:endParaRPr lang="sl-SI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92FE87AE-186A-289B-2DCD-763872B2FD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8579" y="2286000"/>
            <a:ext cx="4495788" cy="3886200"/>
          </a:xfrm>
        </p:spPr>
        <p:txBody>
          <a:bodyPr>
            <a:normAutofit/>
          </a:bodyPr>
          <a:lstStyle/>
          <a:p>
            <a:r>
              <a:rPr lang="sl-SI" dirty="0"/>
              <a:t>Obisk jezu v </a:t>
            </a:r>
            <a:r>
              <a:rPr lang="sl-SI" dirty="0" err="1"/>
              <a:t>Maltatalu</a:t>
            </a:r>
            <a:endParaRPr lang="sl-SI" dirty="0"/>
          </a:p>
          <a:p>
            <a:r>
              <a:rPr lang="sl-SI" dirty="0"/>
              <a:t>Pohod v okolici jezu</a:t>
            </a:r>
          </a:p>
          <a:p>
            <a:r>
              <a:rPr lang="sl-SI" dirty="0"/>
              <a:t>Ogled slapov</a:t>
            </a:r>
          </a:p>
          <a:p>
            <a:endParaRPr lang="sl-SI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20032FE1-C461-0F3F-2CC5-865F97EBB5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>
          <a:xfrm>
            <a:off x="6102096" y="10"/>
            <a:ext cx="3044952" cy="3438410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1D6CE48A-F13C-4567-23FE-F65A6B2561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47049" y="-279"/>
            <a:ext cx="3044952" cy="3438420"/>
          </a:xfrm>
          <a:prstGeom prst="rect">
            <a:avLst/>
          </a:prstGeom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id="{8B4E5461-20C8-4078-3672-0481A7B6CA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2096" y="3438421"/>
            <a:ext cx="3044952" cy="3419581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5CC75F4C-0262-A82C-7EA3-CDAD958CF18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47048" y="3438144"/>
            <a:ext cx="3044952" cy="3419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75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624E16E8-84BF-4D4C-A746-2537B1C15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F890A3A2-97E0-41D2-BD93-30D3DFA732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sl-SI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718CB90A-6005-4951-84F5-70B5863EF7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sl-SI"/>
            </a:p>
          </p:txBody>
        </p:sp>
      </p:grp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7BB74091-09FE-44AF-8325-7FE6E175F7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B1CE7CA1-A717-0FA3-0DF3-34C1CCB9C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858" y="4736961"/>
            <a:ext cx="10720685" cy="93676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cap="all" dirty="0"/>
              <a:t>3. DAN - </a:t>
            </a:r>
            <a:r>
              <a:rPr lang="en-US" sz="4800" cap="all" dirty="0" err="1"/>
              <a:t>četrtek</a:t>
            </a:r>
            <a:endParaRPr lang="en-US" sz="4800" cap="all" dirty="0"/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BA2A49B7-CB35-7DED-4CF0-4DE9311B0D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3979875" cy="4187119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AB148982-14D0-CBCF-94AB-FDDA8309FD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4479" y="10"/>
            <a:ext cx="4026180" cy="4187119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D5444C40-BA28-1F66-EBF9-493FE9044B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8235242" y="10"/>
            <a:ext cx="3956755" cy="4187119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0F30CCEB-94C4-4F72-BA5A-9CEA853022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434936" y="4446551"/>
            <a:ext cx="1957171" cy="1103687"/>
          </a:xfrm>
          <a:custGeom>
            <a:avLst/>
            <a:gdLst>
              <a:gd name="connsiteX0" fmla="*/ 2017702 w 2017702"/>
              <a:gd name="connsiteY0" fmla="*/ 1137821 h 1137821"/>
              <a:gd name="connsiteX1" fmla="*/ 404 w 2017702"/>
              <a:gd name="connsiteY1" fmla="*/ 1137821 h 1137821"/>
              <a:gd name="connsiteX2" fmla="*/ 0 w 2017702"/>
              <a:gd name="connsiteY2" fmla="*/ 900216 h 1137821"/>
              <a:gd name="connsiteX3" fmla="*/ 1767759 w 2017702"/>
              <a:gd name="connsiteY3" fmla="*/ 901031 h 1137821"/>
              <a:gd name="connsiteX4" fmla="*/ 1767759 w 2017702"/>
              <a:gd name="connsiteY4" fmla="*/ 0 h 1137821"/>
              <a:gd name="connsiteX5" fmla="*/ 2017702 w 2017702"/>
              <a:gd name="connsiteY5" fmla="*/ 0 h 1137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17702" h="1137821">
                <a:moveTo>
                  <a:pt x="2017702" y="1137821"/>
                </a:moveTo>
                <a:lnTo>
                  <a:pt x="404" y="1137821"/>
                </a:lnTo>
                <a:cubicBezTo>
                  <a:pt x="-404" y="1055814"/>
                  <a:pt x="807" y="982224"/>
                  <a:pt x="0" y="900216"/>
                </a:cubicBezTo>
                <a:lnTo>
                  <a:pt x="1767759" y="901031"/>
                </a:lnTo>
                <a:lnTo>
                  <a:pt x="1767759" y="0"/>
                </a:lnTo>
                <a:lnTo>
                  <a:pt x="2017702" y="0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sl-SI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DE1A94F-CC8B-4954-97A7-ADD4F300D6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796837" y="5311230"/>
            <a:ext cx="2042265" cy="1213486"/>
          </a:xfrm>
          <a:custGeom>
            <a:avLst/>
            <a:gdLst>
              <a:gd name="connsiteX0" fmla="*/ 1844618 w 2105428"/>
              <a:gd name="connsiteY0" fmla="*/ 0 h 1251016"/>
              <a:gd name="connsiteX1" fmla="*/ 2105428 w 2105428"/>
              <a:gd name="connsiteY1" fmla="*/ 0 h 1251016"/>
              <a:gd name="connsiteX2" fmla="*/ 2105428 w 2105428"/>
              <a:gd name="connsiteY2" fmla="*/ 1251016 h 1251016"/>
              <a:gd name="connsiteX3" fmla="*/ 421 w 2105428"/>
              <a:gd name="connsiteY3" fmla="*/ 1251016 h 1251016"/>
              <a:gd name="connsiteX4" fmla="*/ 0 w 2105428"/>
              <a:gd name="connsiteY4" fmla="*/ 1003081 h 1251016"/>
              <a:gd name="connsiteX5" fmla="*/ 1844618 w 2105428"/>
              <a:gd name="connsiteY5" fmla="*/ 1003931 h 125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5428" h="1251016">
                <a:moveTo>
                  <a:pt x="1844618" y="0"/>
                </a:moveTo>
                <a:lnTo>
                  <a:pt x="2105428" y="0"/>
                </a:lnTo>
                <a:lnTo>
                  <a:pt x="2105428" y="1251016"/>
                </a:lnTo>
                <a:lnTo>
                  <a:pt x="421" y="1251016"/>
                </a:lnTo>
                <a:cubicBezTo>
                  <a:pt x="-421" y="1165443"/>
                  <a:pt x="842" y="1088654"/>
                  <a:pt x="0" y="1003081"/>
                </a:cubicBezTo>
                <a:lnTo>
                  <a:pt x="1844618" y="1003931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2941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6E1A533-74C2-D555-0A9B-BB81DBD19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580" y="685800"/>
            <a:ext cx="4495788" cy="1485900"/>
          </a:xfrm>
        </p:spPr>
        <p:txBody>
          <a:bodyPr>
            <a:normAutofit/>
          </a:bodyPr>
          <a:lstStyle/>
          <a:p>
            <a:r>
              <a:rPr lang="sl-SI" dirty="0"/>
              <a:t>4. DAN - petek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2D556570-FCEC-24E5-2A6D-7D270B1D92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8579" y="2286000"/>
            <a:ext cx="4495788" cy="3886200"/>
          </a:xfrm>
        </p:spPr>
        <p:txBody>
          <a:bodyPr>
            <a:normAutofit/>
          </a:bodyPr>
          <a:lstStyle/>
          <a:p>
            <a:r>
              <a:rPr lang="sl-SI" dirty="0"/>
              <a:t>Pomoč kmetom na pašnikih</a:t>
            </a:r>
          </a:p>
          <a:p>
            <a:r>
              <a:rPr lang="sl-SI" dirty="0"/>
              <a:t>Odstranjevanje dreves</a:t>
            </a:r>
          </a:p>
        </p:txBody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id="{39439346-50A2-3434-3CC5-DFAC17B136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2096" y="10"/>
            <a:ext cx="3044952" cy="3438410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2F7CF963-4287-102E-4D49-085B6B7740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47049" y="-279"/>
            <a:ext cx="3044952" cy="3438420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B5881E8F-DFA0-ABF6-7F4C-543AC45740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2096" y="3438421"/>
            <a:ext cx="3044952" cy="3419581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9442676F-00EA-A45A-EF81-C08470BA74E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47048" y="3438144"/>
            <a:ext cx="3044952" cy="3419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50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0"/>
                            </p:stCondLst>
                            <p:childTnLst>
                              <p:par>
                                <p:cTn id="3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11685D9-F64B-D7D7-BD88-E221963C2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580" y="685800"/>
            <a:ext cx="4495788" cy="1485900"/>
          </a:xfrm>
        </p:spPr>
        <p:txBody>
          <a:bodyPr>
            <a:normAutofit/>
          </a:bodyPr>
          <a:lstStyle/>
          <a:p>
            <a:r>
              <a:rPr lang="sl-SI" dirty="0"/>
              <a:t>5. DAN - sobota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78A0E18A-F1C1-4A07-F386-CB242E5EE5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8579" y="2286000"/>
            <a:ext cx="4495788" cy="3886200"/>
          </a:xfrm>
        </p:spPr>
        <p:txBody>
          <a:bodyPr>
            <a:normAutofit/>
          </a:bodyPr>
          <a:lstStyle/>
          <a:p>
            <a:r>
              <a:rPr lang="sl-SI" dirty="0"/>
              <a:t>Obisk bližnjega čebelarja</a:t>
            </a:r>
          </a:p>
          <a:p>
            <a:r>
              <a:rPr lang="sl-SI" dirty="0"/>
              <a:t>Pohod 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C78C23CC-0AD9-64C5-17A4-2F718BC07C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2096" y="4212707"/>
            <a:ext cx="3044952" cy="2645294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E1490960-0A65-753E-C7D8-7C51A4C485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47049" y="4203287"/>
            <a:ext cx="3044952" cy="2654714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35E70D6B-5BF5-AD94-D332-1FA651CAD7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2096" y="10"/>
            <a:ext cx="6089904" cy="421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996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8C110B4-D26A-44C6-8576-236CA24E9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451EF04E-FC79-0C1B-89D0-31438BD0D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1750" y="4531058"/>
            <a:ext cx="4913384" cy="1683474"/>
          </a:xfrm>
        </p:spPr>
        <p:txBody>
          <a:bodyPr>
            <a:normAutofit/>
          </a:bodyPr>
          <a:lstStyle/>
          <a:p>
            <a:r>
              <a:rPr lang="sl-SI" dirty="0"/>
              <a:t>6. DAN - nedelja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58E8BC80-41A8-CD24-E6A5-59A0AD036115}"/>
              </a:ext>
            </a:extLst>
          </p:cNvPr>
          <p:cNvPicPr>
            <a:picLocks noChangeAspect="1"/>
          </p:cNvPicPr>
          <p:nvPr/>
        </p:nvPicPr>
        <p:blipFill rotWithShape="1">
          <a:blip/>
          <a:srcRect t="11675" r="2" b="6068"/>
          <a:stretch/>
        </p:blipFill>
        <p:spPr>
          <a:xfrm>
            <a:off x="1" y="10"/>
            <a:ext cx="6050279" cy="3732653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F80DAB7A-FBA1-8596-B94D-C9CE63B58434}"/>
              </a:ext>
            </a:extLst>
          </p:cNvPr>
          <p:cNvPicPr>
            <a:picLocks noChangeAspect="1"/>
          </p:cNvPicPr>
          <p:nvPr/>
        </p:nvPicPr>
        <p:blipFill rotWithShape="1">
          <a:blip/>
          <a:srcRect t="31647" r="2" b="22083"/>
          <a:stretch/>
        </p:blipFill>
        <p:spPr>
          <a:xfrm>
            <a:off x="6138672" y="10"/>
            <a:ext cx="6050280" cy="3732653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BFD4DBB-3229-4DF6-A68A-CD91F83258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434936" y="4030294"/>
            <a:ext cx="1957171" cy="1103687"/>
          </a:xfrm>
          <a:custGeom>
            <a:avLst/>
            <a:gdLst>
              <a:gd name="connsiteX0" fmla="*/ 2017702 w 2017702"/>
              <a:gd name="connsiteY0" fmla="*/ 1137821 h 1137821"/>
              <a:gd name="connsiteX1" fmla="*/ 404 w 2017702"/>
              <a:gd name="connsiteY1" fmla="*/ 1137821 h 1137821"/>
              <a:gd name="connsiteX2" fmla="*/ 0 w 2017702"/>
              <a:gd name="connsiteY2" fmla="*/ 900216 h 1137821"/>
              <a:gd name="connsiteX3" fmla="*/ 1767759 w 2017702"/>
              <a:gd name="connsiteY3" fmla="*/ 901031 h 1137821"/>
              <a:gd name="connsiteX4" fmla="*/ 1767759 w 2017702"/>
              <a:gd name="connsiteY4" fmla="*/ 0 h 1137821"/>
              <a:gd name="connsiteX5" fmla="*/ 2017702 w 2017702"/>
              <a:gd name="connsiteY5" fmla="*/ 0 h 1137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17702" h="1137821">
                <a:moveTo>
                  <a:pt x="2017702" y="1137821"/>
                </a:moveTo>
                <a:lnTo>
                  <a:pt x="404" y="1137821"/>
                </a:lnTo>
                <a:cubicBezTo>
                  <a:pt x="-404" y="1055814"/>
                  <a:pt x="807" y="982224"/>
                  <a:pt x="0" y="900216"/>
                </a:cubicBezTo>
                <a:lnTo>
                  <a:pt x="1767759" y="901031"/>
                </a:lnTo>
                <a:lnTo>
                  <a:pt x="1767759" y="0"/>
                </a:lnTo>
                <a:lnTo>
                  <a:pt x="2017702" y="0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B5AC5635-829A-2861-6380-135A8902C7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3810" y="4531059"/>
            <a:ext cx="4718989" cy="1683474"/>
          </a:xfrm>
        </p:spPr>
        <p:txBody>
          <a:bodyPr>
            <a:normAutofit/>
          </a:bodyPr>
          <a:lstStyle/>
          <a:p>
            <a:r>
              <a:rPr lang="sl-SI" sz="1800"/>
              <a:t>Obisk adrenalinskega parka </a:t>
            </a:r>
          </a:p>
          <a:p>
            <a:r>
              <a:rPr lang="sl-SI" sz="1800"/>
              <a:t>Premestitev v kočo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92979E5-1F93-4CE3-975E-3CAEC618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796837" y="5311230"/>
            <a:ext cx="2042265" cy="1213486"/>
          </a:xfrm>
          <a:custGeom>
            <a:avLst/>
            <a:gdLst>
              <a:gd name="connsiteX0" fmla="*/ 1844618 w 2105428"/>
              <a:gd name="connsiteY0" fmla="*/ 0 h 1251016"/>
              <a:gd name="connsiteX1" fmla="*/ 2105428 w 2105428"/>
              <a:gd name="connsiteY1" fmla="*/ 0 h 1251016"/>
              <a:gd name="connsiteX2" fmla="*/ 2105428 w 2105428"/>
              <a:gd name="connsiteY2" fmla="*/ 1251016 h 1251016"/>
              <a:gd name="connsiteX3" fmla="*/ 421 w 2105428"/>
              <a:gd name="connsiteY3" fmla="*/ 1251016 h 1251016"/>
              <a:gd name="connsiteX4" fmla="*/ 0 w 2105428"/>
              <a:gd name="connsiteY4" fmla="*/ 1003081 h 1251016"/>
              <a:gd name="connsiteX5" fmla="*/ 1844618 w 2105428"/>
              <a:gd name="connsiteY5" fmla="*/ 1003931 h 125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5428" h="1251016">
                <a:moveTo>
                  <a:pt x="1844618" y="0"/>
                </a:moveTo>
                <a:lnTo>
                  <a:pt x="2105428" y="0"/>
                </a:lnTo>
                <a:lnTo>
                  <a:pt x="2105428" y="1251016"/>
                </a:lnTo>
                <a:lnTo>
                  <a:pt x="421" y="1251016"/>
                </a:lnTo>
                <a:cubicBezTo>
                  <a:pt x="-421" y="1165443"/>
                  <a:pt x="842" y="1088654"/>
                  <a:pt x="0" y="1003081"/>
                </a:cubicBezTo>
                <a:lnTo>
                  <a:pt x="1844618" y="1003931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3293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624E16E8-84BF-4D4C-A746-2537B1C15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F890A3A2-97E0-41D2-BD93-30D3DFA732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sl-SI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718CB90A-6005-4951-84F5-70B5863EF7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sl-SI"/>
            </a:p>
          </p:txBody>
        </p:sp>
      </p:grp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7BB74091-09FE-44AF-8325-7FE6E175F7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8C1A587D-77E1-F76D-252D-81DF34472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858" y="4736961"/>
            <a:ext cx="10720685" cy="93676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cap="all"/>
              <a:t>6. DAN - nedelja </a:t>
            </a: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F0D3F879-1CF6-AE3F-8106-62C781995E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/>
          <a:srcRect l="6596" r="39937" b="-2"/>
          <a:stretch/>
        </p:blipFill>
        <p:spPr>
          <a:xfrm>
            <a:off x="20" y="10"/>
            <a:ext cx="3979875" cy="4187119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03ACD82D-0345-B9AE-44C1-E2025A75E880}"/>
              </a:ext>
            </a:extLst>
          </p:cNvPr>
          <p:cNvPicPr>
            <a:picLocks noChangeAspect="1"/>
          </p:cNvPicPr>
          <p:nvPr/>
        </p:nvPicPr>
        <p:blipFill rotWithShape="1">
          <a:blip/>
          <a:srcRect l="15133" r="30778" b="-2"/>
          <a:stretch/>
        </p:blipFill>
        <p:spPr>
          <a:xfrm>
            <a:off x="4094479" y="10"/>
            <a:ext cx="4026180" cy="4187119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7102143D-EF68-984B-49E6-D7080A6BDAA9}"/>
              </a:ext>
            </a:extLst>
          </p:cNvPr>
          <p:cNvPicPr>
            <a:picLocks noChangeAspect="1"/>
          </p:cNvPicPr>
          <p:nvPr/>
        </p:nvPicPr>
        <p:blipFill rotWithShape="1">
          <a:blip/>
          <a:srcRect l="21653" r="25191" b="-2"/>
          <a:stretch/>
        </p:blipFill>
        <p:spPr>
          <a:xfrm>
            <a:off x="8235242" y="10"/>
            <a:ext cx="3956755" cy="4187119"/>
          </a:xfrm>
          <a:prstGeom prst="rect">
            <a:avLst/>
          </a:pr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F30CCEB-94C4-4F72-BA5A-9CEA853022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434936" y="4446551"/>
            <a:ext cx="1957171" cy="1103687"/>
          </a:xfrm>
          <a:custGeom>
            <a:avLst/>
            <a:gdLst>
              <a:gd name="connsiteX0" fmla="*/ 2017702 w 2017702"/>
              <a:gd name="connsiteY0" fmla="*/ 1137821 h 1137821"/>
              <a:gd name="connsiteX1" fmla="*/ 404 w 2017702"/>
              <a:gd name="connsiteY1" fmla="*/ 1137821 h 1137821"/>
              <a:gd name="connsiteX2" fmla="*/ 0 w 2017702"/>
              <a:gd name="connsiteY2" fmla="*/ 900216 h 1137821"/>
              <a:gd name="connsiteX3" fmla="*/ 1767759 w 2017702"/>
              <a:gd name="connsiteY3" fmla="*/ 901031 h 1137821"/>
              <a:gd name="connsiteX4" fmla="*/ 1767759 w 2017702"/>
              <a:gd name="connsiteY4" fmla="*/ 0 h 1137821"/>
              <a:gd name="connsiteX5" fmla="*/ 2017702 w 2017702"/>
              <a:gd name="connsiteY5" fmla="*/ 0 h 1137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17702" h="1137821">
                <a:moveTo>
                  <a:pt x="2017702" y="1137821"/>
                </a:moveTo>
                <a:lnTo>
                  <a:pt x="404" y="1137821"/>
                </a:lnTo>
                <a:cubicBezTo>
                  <a:pt x="-404" y="1055814"/>
                  <a:pt x="807" y="982224"/>
                  <a:pt x="0" y="900216"/>
                </a:cubicBezTo>
                <a:lnTo>
                  <a:pt x="1767759" y="901031"/>
                </a:lnTo>
                <a:lnTo>
                  <a:pt x="1767759" y="0"/>
                </a:lnTo>
                <a:lnTo>
                  <a:pt x="2017702" y="0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sl-SI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DE1A94F-CC8B-4954-97A7-ADD4F300D6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796837" y="5311230"/>
            <a:ext cx="2042265" cy="1213486"/>
          </a:xfrm>
          <a:custGeom>
            <a:avLst/>
            <a:gdLst>
              <a:gd name="connsiteX0" fmla="*/ 1844618 w 2105428"/>
              <a:gd name="connsiteY0" fmla="*/ 0 h 1251016"/>
              <a:gd name="connsiteX1" fmla="*/ 2105428 w 2105428"/>
              <a:gd name="connsiteY1" fmla="*/ 0 h 1251016"/>
              <a:gd name="connsiteX2" fmla="*/ 2105428 w 2105428"/>
              <a:gd name="connsiteY2" fmla="*/ 1251016 h 1251016"/>
              <a:gd name="connsiteX3" fmla="*/ 421 w 2105428"/>
              <a:gd name="connsiteY3" fmla="*/ 1251016 h 1251016"/>
              <a:gd name="connsiteX4" fmla="*/ 0 w 2105428"/>
              <a:gd name="connsiteY4" fmla="*/ 1003081 h 1251016"/>
              <a:gd name="connsiteX5" fmla="*/ 1844618 w 2105428"/>
              <a:gd name="connsiteY5" fmla="*/ 1003931 h 125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5428" h="1251016">
                <a:moveTo>
                  <a:pt x="1844618" y="0"/>
                </a:moveTo>
                <a:lnTo>
                  <a:pt x="2105428" y="0"/>
                </a:lnTo>
                <a:lnTo>
                  <a:pt x="2105428" y="1251016"/>
                </a:lnTo>
                <a:lnTo>
                  <a:pt x="421" y="1251016"/>
                </a:lnTo>
                <a:cubicBezTo>
                  <a:pt x="-421" y="1165443"/>
                  <a:pt x="842" y="1088654"/>
                  <a:pt x="0" y="1003081"/>
                </a:cubicBezTo>
                <a:lnTo>
                  <a:pt x="1844618" y="1003931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1392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250</Words>
  <Application>Microsoft Office PowerPoint</Application>
  <PresentationFormat>Širokozaslonsko</PresentationFormat>
  <Paragraphs>51</Paragraphs>
  <Slides>17</Slides>
  <Notes>1</Notes>
  <HiddenSlides>0</HiddenSlides>
  <MMClips>0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Franklin Gothic Book</vt:lpstr>
      <vt:lpstr>Officeova tema</vt:lpstr>
      <vt:lpstr>PROJEKT AKREDITACIJA VET 2021 PRAKTIČNO USPOSABLJANJE V AVSTRIJI 6. 6. – 16. 6. 2023 Biosphärenpark Nockberge</vt:lpstr>
      <vt:lpstr>1. DAN - torek</vt:lpstr>
      <vt:lpstr>2. DAN - sreda</vt:lpstr>
      <vt:lpstr>3. DAN - četrtek</vt:lpstr>
      <vt:lpstr>3. DAN - četrtek</vt:lpstr>
      <vt:lpstr>4. DAN - petek</vt:lpstr>
      <vt:lpstr>5. DAN - sobota</vt:lpstr>
      <vt:lpstr>6. DAN - nedelja</vt:lpstr>
      <vt:lpstr>6. DAN - nedelja </vt:lpstr>
      <vt:lpstr>NAŠA DRUGA NAMESTITEV</vt:lpstr>
      <vt:lpstr>7. DAN - ponedeljek</vt:lpstr>
      <vt:lpstr>7. DAN - ponedeljek</vt:lpstr>
      <vt:lpstr>8. DAN - torek</vt:lpstr>
      <vt:lpstr>9. DAN - sreda</vt:lpstr>
      <vt:lpstr>10. DAN - četrtek</vt:lpstr>
      <vt:lpstr>11. DAN - petek</vt:lpstr>
      <vt:lpstr>HVALA ZA VAŠO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AVSTRIJA</dc:title>
  <dc:creator>Špela Langus</dc:creator>
  <cp:lastModifiedBy>Špela Langus</cp:lastModifiedBy>
  <cp:revision>1</cp:revision>
  <dcterms:modified xsi:type="dcterms:W3CDTF">2023-11-30T12:51:13Z</dcterms:modified>
</cp:coreProperties>
</file>