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  <p:sldMasterId id="2147483740" r:id="rId8"/>
    <p:sldMasterId id="2147483752" r:id="rId9"/>
    <p:sldMasterId id="2147483764" r:id="rId10"/>
    <p:sldMasterId id="2147483776" r:id="rId11"/>
    <p:sldMasterId id="2147483788" r:id="rId12"/>
  </p:sldMasterIdLst>
  <p:sldIdLst>
    <p:sldId id="256" r:id="rId13"/>
    <p:sldId id="271" r:id="rId14"/>
    <p:sldId id="272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70" r:id="rId28"/>
    <p:sldId id="269" r:id="rId29"/>
    <p:sldId id="273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5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9973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6134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8801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9094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02437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28759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0790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02482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87579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4120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279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7552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5984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6626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24250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21281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94515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73201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1226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5490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2870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0802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71080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32547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49972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06300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9571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3942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9857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3215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00381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9360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33013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7742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09725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403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83071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989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856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6013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81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8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1264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4604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1251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8844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547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814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865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738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18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6887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649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2072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0770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440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6829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70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4063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8460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237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817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5001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3779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3869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3749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837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5060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81405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1473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7427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448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7732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8341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2579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5255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6236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1434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34152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980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1354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7075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72372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49582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7427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4348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2512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16326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5975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198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1700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5254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5695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1576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05266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8505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652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73664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8427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05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13546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7429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4433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7525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00012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259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22442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71769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39503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11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33048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55159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6488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15572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82183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1865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9667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78940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71280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37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26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313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085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619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71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70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671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168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64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580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A2ED5F-63E9-4B85-99EB-758AA3FE618B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8.9.2016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87152F-DAA8-4E4F-A7B6-68FD6F7DB017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698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1687133"/>
            <a:ext cx="8011873" cy="2137893"/>
          </a:xfrm>
        </p:spPr>
        <p:txBody>
          <a:bodyPr/>
          <a:lstStyle/>
          <a:p>
            <a:pPr algn="ctr"/>
            <a:r>
              <a:rPr lang="sl-SI" sz="4400" b="1" i="1" dirty="0" smtClean="0">
                <a:latin typeface="Arial Rounded MT Bold" panose="020F0704030504030204" pitchFamily="34" charset="0"/>
              </a:rPr>
              <a:t>PRAKTIČNO USPOSABLJANJE NA NORVEŠKEM  </a:t>
            </a:r>
            <a:endParaRPr lang="sl-SI" sz="4400" b="1" i="1" dirty="0">
              <a:latin typeface="Arial Rounded MT Bold" panose="020F070403050403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934974" y="4175185"/>
            <a:ext cx="6132532" cy="2682815"/>
          </a:xfrm>
        </p:spPr>
        <p:txBody>
          <a:bodyPr>
            <a:normAutofit/>
          </a:bodyPr>
          <a:lstStyle/>
          <a:p>
            <a:r>
              <a:rPr lang="sl-SI" b="1" dirty="0" smtClean="0">
                <a:solidFill>
                  <a:schemeClr val="tx1"/>
                </a:solidFill>
              </a:rPr>
              <a:t>Projekt : ERASMUS+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Dijaki: Mojca Naglič , Nikita Trček; 3.N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Žan Pečelin, Mira Lavtar, Rihard Pelko, Anja </a:t>
            </a:r>
            <a:r>
              <a:rPr lang="sl-SI" b="1" dirty="0" err="1" smtClean="0">
                <a:solidFill>
                  <a:schemeClr val="tx1"/>
                </a:solidFill>
              </a:rPr>
              <a:t>Osenar</a:t>
            </a:r>
            <a:r>
              <a:rPr lang="sl-SI" b="1" dirty="0" smtClean="0">
                <a:solidFill>
                  <a:schemeClr val="tx1"/>
                </a:solidFill>
              </a:rPr>
              <a:t>; 3.BF 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Katja Oselj, Ana Krč; </a:t>
            </a:r>
            <a:r>
              <a:rPr lang="sl-SI" b="1" dirty="0" err="1" smtClean="0">
                <a:solidFill>
                  <a:schemeClr val="tx1"/>
                </a:solidFill>
              </a:rPr>
              <a:t>2.N</a:t>
            </a:r>
            <a:endParaRPr lang="sl-SI" b="1" dirty="0" smtClean="0">
              <a:solidFill>
                <a:schemeClr val="tx1"/>
              </a:solidFill>
            </a:endParaRPr>
          </a:p>
          <a:p>
            <a:r>
              <a:rPr lang="sl-SI" b="1" dirty="0" smtClean="0">
                <a:solidFill>
                  <a:schemeClr val="tx1"/>
                </a:solidFill>
              </a:rPr>
              <a:t>Mentorica: prof. Irena Jeločnik Šubic, prof. Peter Ribič  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45256" y="217924"/>
            <a:ext cx="2857500" cy="13335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973978" y="3831948"/>
            <a:ext cx="3019250" cy="36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accent1"/>
                </a:solidFill>
              </a:rPr>
              <a:t>19.10.2015 – 30.10.2015</a:t>
            </a:r>
            <a:endParaRPr lang="sl-SI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5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8393" y="421942"/>
            <a:ext cx="2078746" cy="1458373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7.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Vožnja ob fjordu</a:t>
            </a:r>
            <a:endParaRPr lang="sl-SI" b="1" dirty="0">
              <a:solidFill>
                <a:schemeClr val="tx1"/>
              </a:solidFill>
            </a:endParaRPr>
          </a:p>
          <a:p>
            <a:r>
              <a:rPr lang="sl-SI" b="1" dirty="0" smtClean="0">
                <a:solidFill>
                  <a:schemeClr val="tx1"/>
                </a:solidFill>
              </a:rPr>
              <a:t>Ogled slapa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67754" y="592784"/>
            <a:ext cx="4261834" cy="56824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07923" y="208106"/>
            <a:ext cx="3605012" cy="48066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88" y="639449"/>
            <a:ext cx="5258661" cy="39439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919449" y="2697820"/>
            <a:ext cx="5961846" cy="3962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941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19757" y="267394"/>
            <a:ext cx="1846926" cy="1393981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8.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Delo z konji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Pouk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88" y="1930299"/>
            <a:ext cx="5469228" cy="410192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1" y="227067"/>
            <a:ext cx="5005589" cy="37541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86" y="2377072"/>
            <a:ext cx="5087157" cy="3815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72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45515" y="357546"/>
            <a:ext cx="1988592" cy="1187919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9.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Igre z konji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Potica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4" y="2039769"/>
            <a:ext cx="5649533" cy="42371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40" y="357546"/>
            <a:ext cx="4799526" cy="35996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438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5667" y="357547"/>
            <a:ext cx="2658294" cy="10591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10.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Prebiranje krompirja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Urejanje ograje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7" y="1738805"/>
            <a:ext cx="5997262" cy="449794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22" y="240762"/>
            <a:ext cx="4228832" cy="563844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36" y="1614530"/>
            <a:ext cx="5661190" cy="42458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79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2787" y="499215"/>
            <a:ext cx="2194655" cy="1239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11.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Pouk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Prva pomoč</a:t>
            </a:r>
          </a:p>
          <a:p>
            <a:endParaRPr lang="sl-SI" b="1" dirty="0" smtClean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96" y="656821"/>
            <a:ext cx="5417713" cy="406328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1721"/>
            <a:ext cx="5379076" cy="40343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41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32636" y="370426"/>
            <a:ext cx="1666620" cy="878825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12.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Let domov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1" y="1570168"/>
            <a:ext cx="3546251" cy="472833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35" y="102691"/>
            <a:ext cx="4786648" cy="358998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587236" y="2367591"/>
            <a:ext cx="6066046" cy="4389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621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5666" y="396183"/>
            <a:ext cx="2143139" cy="531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b="1" dirty="0" smtClean="0">
                <a:solidFill>
                  <a:schemeClr val="accent2">
                    <a:lumMod val="75000"/>
                  </a:schemeClr>
                </a:solidFill>
              </a:rPr>
              <a:t>ŠOLA VOSS</a:t>
            </a:r>
            <a:endParaRPr lang="sl-SI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5" y="1152659"/>
            <a:ext cx="6010141" cy="450760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70" y="2424447"/>
            <a:ext cx="5739685" cy="4304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914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669701" y="553792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Nova prijateljstva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923124"/>
            <a:ext cx="6480318" cy="4866989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0090408">
            <a:off x="5614252" y="2043276"/>
            <a:ext cx="6087414" cy="36651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11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722418" y="1197734"/>
            <a:ext cx="5648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>
                <a:solidFill>
                  <a:schemeClr val="accent2">
                    <a:lumMod val="75000"/>
                  </a:schemeClr>
                </a:solidFill>
              </a:rPr>
              <a:t>NORVEŠKA HJELTNES</a:t>
            </a:r>
            <a:endParaRPr lang="sl-SI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078051" y="3065172"/>
            <a:ext cx="5576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Dijaki hortikulture: Žan Pečelin, Rihard Pelko, Mira Lavtar, Anja </a:t>
            </a:r>
            <a:r>
              <a:rPr lang="sl-SI" dirty="0" err="1" smtClean="0"/>
              <a:t>Osenar</a:t>
            </a:r>
            <a:endParaRPr lang="sl-SI" dirty="0" smtClean="0"/>
          </a:p>
          <a:p>
            <a:r>
              <a:rPr lang="sl-SI" dirty="0" smtClean="0"/>
              <a:t>Mentor: prof. Peter Ribič, prof. Irena Šubic</a:t>
            </a:r>
            <a:endParaRPr lang="sl-SI" dirty="0"/>
          </a:p>
        </p:txBody>
      </p:sp>
    </p:spTree>
    <p:extLst>
      <p:ext uri="{BB962C8B-B14F-4D97-AF65-F5344CB8AC3E}">
        <p14:creationId xmlns="" xmlns:p14="http://schemas.microsoft.com/office/powerpoint/2010/main" val="14389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b="1" dirty="0" smtClean="0"/>
              <a:t>Ogled </a:t>
            </a:r>
            <a:r>
              <a:rPr lang="sl-SI" sz="4800" b="1" dirty="0" err="1"/>
              <a:t>B</a:t>
            </a:r>
            <a:r>
              <a:rPr lang="sl-SI" sz="4800" b="1" dirty="0" err="1" smtClean="0"/>
              <a:t>ergna</a:t>
            </a:r>
            <a:endParaRPr lang="sl-SI" sz="4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5516" cy="518983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68" y="962003"/>
            <a:ext cx="7801232" cy="51869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162"/>
            <a:ext cx="7805516" cy="5189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050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450760" y="412124"/>
            <a:ext cx="615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POTEK PRIJAVE: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02652" y="901521"/>
            <a:ext cx="6452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- Dijaki 2., 3. letnikov </a:t>
            </a:r>
            <a:r>
              <a:rPr lang="sl-SI" dirty="0" err="1" smtClean="0"/>
              <a:t>naravovarstva</a:t>
            </a:r>
            <a:r>
              <a:rPr lang="sl-SI" dirty="0" smtClean="0"/>
              <a:t> in hortikulture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Karierna mapa</a:t>
            </a:r>
          </a:p>
          <a:p>
            <a:pPr marL="285750" indent="-285750">
              <a:buFontTx/>
              <a:buChar char="-"/>
            </a:pPr>
            <a:r>
              <a:rPr lang="sl-SI" dirty="0" err="1" smtClean="0"/>
              <a:t>Europass</a:t>
            </a:r>
            <a:endParaRPr lang="sl-SI" dirty="0" smtClean="0"/>
          </a:p>
          <a:p>
            <a:r>
              <a:rPr lang="sl-SI" dirty="0" smtClean="0"/>
              <a:t>-  Vzorno vedenje</a:t>
            </a:r>
          </a:p>
          <a:p>
            <a:r>
              <a:rPr lang="sl-SI" dirty="0" smtClean="0"/>
              <a:t>-  Prispevanje na raznih področjih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50760" y="2756078"/>
            <a:ext cx="504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PRIPRAVE NA ODHOD: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302652" y="3245476"/>
            <a:ext cx="5743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 smtClean="0"/>
              <a:t>Predstavitev o Sloveniji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Članek o temi, ki nas zanima o Norveški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Poročilo o tem kaj pričakujem od izmenjave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7340957" y="2756078"/>
            <a:ext cx="467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DEJAVNOSTI NA IZMENJAVI: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7340957" y="3171576"/>
            <a:ext cx="3412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-poročilo</a:t>
            </a:r>
          </a:p>
          <a:p>
            <a:r>
              <a:rPr lang="sl-SI" dirty="0" smtClean="0"/>
              <a:t>-obnove člankov iz revij</a:t>
            </a:r>
          </a:p>
          <a:p>
            <a:r>
              <a:rPr lang="sl-SI" smtClean="0"/>
              <a:t>-refleksije</a:t>
            </a:r>
            <a:endParaRPr lang="sl-SI"/>
          </a:p>
        </p:txBody>
      </p:sp>
      <p:sp>
        <p:nvSpPr>
          <p:cNvPr id="11" name="PoljeZBesedilom 10"/>
          <p:cNvSpPr txBox="1"/>
          <p:nvPr/>
        </p:nvSpPr>
        <p:spPr>
          <a:xfrm>
            <a:off x="4153437" y="4666101"/>
            <a:ext cx="2601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PRIHOD NAZAJ: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3902299" y="5035433"/>
            <a:ext cx="3966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 err="1" smtClean="0"/>
              <a:t>Europass</a:t>
            </a:r>
            <a:r>
              <a:rPr lang="sl-SI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Revija </a:t>
            </a:r>
            <a:r>
              <a:rPr lang="sl-SI" dirty="0" err="1" smtClean="0"/>
              <a:t>Sky</a:t>
            </a:r>
            <a:r>
              <a:rPr lang="sl-SI" dirty="0" smtClean="0"/>
              <a:t> is </a:t>
            </a:r>
            <a:r>
              <a:rPr lang="sl-SI" dirty="0" err="1" smtClean="0"/>
              <a:t>the</a:t>
            </a:r>
            <a:r>
              <a:rPr lang="sl-SI" dirty="0" smtClean="0"/>
              <a:t> limit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Vtisi in predstavitve v razredih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0151" y="211923"/>
            <a:ext cx="6906453" cy="3882983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02299" y="1899367"/>
            <a:ext cx="8237276" cy="46312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438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4432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68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644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b="1" dirty="0" smtClean="0"/>
              <a:t>Prihod v šolo</a:t>
            </a:r>
            <a:endParaRPr lang="sl-SI" sz="4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0079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4063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4800" b="1" dirty="0" smtClean="0"/>
              <a:t>Ogled </a:t>
            </a:r>
            <a:r>
              <a:rPr lang="sl-SI" sz="4800" b="1" dirty="0" err="1" smtClean="0"/>
              <a:t>Ulvika</a:t>
            </a:r>
            <a:r>
              <a:rPr lang="sl-SI" sz="4800" b="1" dirty="0" smtClean="0"/>
              <a:t> in fjorda</a:t>
            </a:r>
            <a:endParaRPr lang="sl-SI" sz="4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52"/>
            <a:ext cx="7158681" cy="536901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80" y="0"/>
            <a:ext cx="7166919" cy="53751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2113"/>
            <a:ext cx="6367849" cy="47758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64" y="957648"/>
            <a:ext cx="7867135" cy="5900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725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b="1" dirty="0" smtClean="0"/>
              <a:t>Delo v drevesnici in rastlinjakih</a:t>
            </a:r>
            <a:endParaRPr lang="sl-SI" sz="4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8908" cy="449168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822" y="0"/>
            <a:ext cx="6483178" cy="48623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438"/>
            <a:ext cx="6491416" cy="486856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68" y="1686698"/>
            <a:ext cx="6886832" cy="5165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37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b="1" dirty="0" smtClean="0"/>
              <a:t>Obiranje jabolk in predelava</a:t>
            </a:r>
            <a:endParaRPr lang="sl-SI" sz="4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13838" cy="503537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160" y="0"/>
            <a:ext cx="6713839" cy="503537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9312"/>
            <a:ext cx="5758249" cy="431868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38" y="463379"/>
            <a:ext cx="8526160" cy="639462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70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b="1" dirty="0" smtClean="0"/>
              <a:t>Tradicionalne jedi</a:t>
            </a:r>
            <a:endParaRPr lang="sl-SI" sz="48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5243" cy="55914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94" y="0"/>
            <a:ext cx="7447005" cy="55852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975021" y="1319509"/>
            <a:ext cx="6318421" cy="55384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40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b="1" dirty="0" smtClean="0"/>
              <a:t>Vikend</a:t>
            </a:r>
            <a:endParaRPr lang="sl-SI" sz="4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954193" cy="528869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11" y="0"/>
            <a:ext cx="7051589" cy="52886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886832" cy="51651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68" y="-2188"/>
            <a:ext cx="5667632" cy="6858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36" y="-2188"/>
            <a:ext cx="513995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878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b="1" dirty="0" smtClean="0"/>
              <a:t>Prosti čas</a:t>
            </a:r>
            <a:endParaRPr lang="sl-SI" sz="4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8627" cy="47614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26" y="0"/>
            <a:ext cx="6351373" cy="476353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56" y="1087395"/>
            <a:ext cx="7694140" cy="57706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0" y="0"/>
            <a:ext cx="963003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26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b="1" dirty="0" smtClean="0"/>
              <a:t>Odhod domov</a:t>
            </a:r>
            <a:endParaRPr lang="sl-SI" sz="4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568303" cy="492622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04" y="-1"/>
            <a:ext cx="6573795" cy="49303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4469"/>
            <a:ext cx="6351373" cy="476353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92" y="716693"/>
            <a:ext cx="8188408" cy="61413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369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b="1" dirty="0" smtClean="0"/>
              <a:t>Nepozabno doživetje…</a:t>
            </a:r>
            <a:endParaRPr lang="sl-SI" sz="48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4307"/>
            <a:ext cx="10314432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75" y="24307"/>
            <a:ext cx="10314432" cy="6858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1" y="24307"/>
            <a:ext cx="10314432" cy="6858000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769361" y="1283414"/>
            <a:ext cx="6038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sl-SI" sz="4000" b="1" dirty="0" smtClean="0">
                <a:solidFill>
                  <a:prstClr val="black"/>
                </a:solidFill>
              </a:rPr>
              <a:t>…neprecenljiva izkušnja! </a:t>
            </a:r>
            <a:r>
              <a:rPr lang="sl-SI" sz="4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  <a:endParaRPr lang="sl-SI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617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3374264" y="1416676"/>
            <a:ext cx="531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i="1" dirty="0" smtClean="0">
                <a:solidFill>
                  <a:schemeClr val="accent2">
                    <a:lumMod val="75000"/>
                  </a:schemeClr>
                </a:solidFill>
              </a:rPr>
              <a:t>NORVEŠKA – VOSS:</a:t>
            </a:r>
            <a:endParaRPr lang="sl-SI" sz="4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696236" y="3309870"/>
            <a:ext cx="4997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Dijakinje </a:t>
            </a:r>
            <a:r>
              <a:rPr lang="sl-SI" dirty="0" err="1" smtClean="0"/>
              <a:t>naravovarstva</a:t>
            </a:r>
            <a:r>
              <a:rPr lang="sl-SI" dirty="0" smtClean="0"/>
              <a:t>: Katja Oselj, Ana Krč, Mojca Naglič, Nikita Trček</a:t>
            </a:r>
          </a:p>
          <a:p>
            <a:r>
              <a:rPr lang="sl-SI" dirty="0" smtClean="0"/>
              <a:t>Mentorica: prof. Irena Šubic</a:t>
            </a:r>
            <a:endParaRPr lang="sl-SI" dirty="0"/>
          </a:p>
        </p:txBody>
      </p:sp>
    </p:spTree>
    <p:extLst>
      <p:ext uri="{BB962C8B-B14F-4D97-AF65-F5344CB8AC3E}">
        <p14:creationId xmlns="" xmlns:p14="http://schemas.microsoft.com/office/powerpoint/2010/main" val="37459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5666" y="357548"/>
            <a:ext cx="2529506" cy="1381100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1.DAN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Mesto Bergen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Ogled akvarija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scontent-vie1-1.xx.fbcdn.net/hphotos-xpf1/v/t34.0-12/12244114_1034213049951561_132620033_n.jpg?oh=51859591e40225353662a39bff1e336a&amp;oe=5647ACD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9" y="357548"/>
            <a:ext cx="3334599" cy="5538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159196" y="863745"/>
            <a:ext cx="3405255" cy="565578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17" y="1458945"/>
            <a:ext cx="7133867" cy="50605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568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8393" y="434820"/>
            <a:ext cx="2040108" cy="1278070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2.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Izlet v hribe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8393" y="1171867"/>
            <a:ext cx="3353739" cy="557022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31151" y="244698"/>
            <a:ext cx="3223885" cy="53545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08436" y="816549"/>
            <a:ext cx="3340860" cy="554883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5" y="128788"/>
            <a:ext cx="4975538" cy="373165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349026" y="2777793"/>
            <a:ext cx="5958625" cy="35875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714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682580" y="450759"/>
            <a:ext cx="2562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3.DAN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/>
              <a:t>Pospravljanje skednja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/>
              <a:t>Polaganje trave</a:t>
            </a:r>
            <a:endParaRPr lang="sl-SI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43" y="1980125"/>
            <a:ext cx="5353318" cy="401498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487" y="231819"/>
            <a:ext cx="5314682" cy="39860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6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93243" y="460579"/>
            <a:ext cx="1576470" cy="1252311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4.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Pilates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Ribolov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4" y="1857777"/>
            <a:ext cx="5276045" cy="395703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16" y="365259"/>
            <a:ext cx="3778071" cy="50374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4907325">
            <a:off x="6601240" y="-201932"/>
            <a:ext cx="3342041" cy="555079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422783" y="1712890"/>
            <a:ext cx="3044605" cy="50567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781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2789" y="370425"/>
            <a:ext cx="2220412" cy="840189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5.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Delo z živalim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8" y="1465129"/>
            <a:ext cx="5417712" cy="406328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72" y="370425"/>
            <a:ext cx="5572259" cy="417919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2286156"/>
            <a:ext cx="5782615" cy="43369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24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5666" y="409063"/>
            <a:ext cx="2220413" cy="12265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6. DAN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Obiranje jabolk</a:t>
            </a:r>
          </a:p>
          <a:p>
            <a:r>
              <a:rPr lang="sl-SI" b="1" dirty="0" smtClean="0">
                <a:solidFill>
                  <a:schemeClr val="tx1"/>
                </a:solidFill>
              </a:rPr>
              <a:t>Ogled slapa in Nature centra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5666" y="1635617"/>
            <a:ext cx="3018888" cy="50140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89161" y="291450"/>
            <a:ext cx="5533622" cy="333170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59" y="2736482"/>
            <a:ext cx="5089779" cy="381733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0" y="409063"/>
            <a:ext cx="5958625" cy="446896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44" y="2676291"/>
            <a:ext cx="5250287" cy="39377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04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10.xml><?xml version="1.0" encoding="utf-8"?>
<a:theme xmlns:a="http://schemas.openxmlformats.org/drawingml/2006/main" name="8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</TotalTime>
  <Words>291</Words>
  <Application>Microsoft Office PowerPoint</Application>
  <PresentationFormat>Po meri</PresentationFormat>
  <Paragraphs>77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Naslovi diapozitivov</vt:lpstr>
      </vt:variant>
      <vt:variant>
        <vt:i4>29</vt:i4>
      </vt:variant>
    </vt:vector>
  </HeadingPairs>
  <TitlesOfParts>
    <vt:vector size="41" baseType="lpstr">
      <vt:lpstr>Gladko</vt:lpstr>
      <vt:lpstr>Officeova tema</vt:lpstr>
      <vt:lpstr>1_Officeova tema</vt:lpstr>
      <vt:lpstr>2_Officeova tema</vt:lpstr>
      <vt:lpstr>3_Officeova tema</vt:lpstr>
      <vt:lpstr>4_Officeova tema</vt:lpstr>
      <vt:lpstr>5_Officeova tema</vt:lpstr>
      <vt:lpstr>6_Officeova tema</vt:lpstr>
      <vt:lpstr>7_Officeova tema</vt:lpstr>
      <vt:lpstr>8_Officeova tema</vt:lpstr>
      <vt:lpstr>9_Officeova tema</vt:lpstr>
      <vt:lpstr>10_Officeova tema</vt:lpstr>
      <vt:lpstr>PRAKTIČNO USPOSABLJANJE NA NORVEŠKEM  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  <vt:lpstr>Diapozitiv 16</vt:lpstr>
      <vt:lpstr>Diapozitiv 17</vt:lpstr>
      <vt:lpstr>Diapozitiv 18</vt:lpstr>
      <vt:lpstr>Ogled Bergna</vt:lpstr>
      <vt:lpstr>Diapozitiv 20</vt:lpstr>
      <vt:lpstr>Prihod v šolo</vt:lpstr>
      <vt:lpstr>Ogled Ulvika in fjorda</vt:lpstr>
      <vt:lpstr>Delo v drevesnici in rastlinjakih</vt:lpstr>
      <vt:lpstr>Obiranje jabolk in predelava</vt:lpstr>
      <vt:lpstr>Tradicionalne jedi</vt:lpstr>
      <vt:lpstr>Vikend</vt:lpstr>
      <vt:lpstr>Prosti čas</vt:lpstr>
      <vt:lpstr>Odhod domov</vt:lpstr>
      <vt:lpstr>Nepozabno doživetje…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PRAKTIČNO USPOSABLJANJE NA NORVEŠKEM</dc:title>
  <dc:creator>Mojca</dc:creator>
  <cp:lastModifiedBy>Špela Langus</cp:lastModifiedBy>
  <cp:revision>22</cp:revision>
  <dcterms:created xsi:type="dcterms:W3CDTF">2015-11-12T14:04:36Z</dcterms:created>
  <dcterms:modified xsi:type="dcterms:W3CDTF">2016-09-08T10:32:11Z</dcterms:modified>
</cp:coreProperties>
</file>