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9" r:id="rId21"/>
    <p:sldId id="277" r:id="rId22"/>
    <p:sldId id="281" r:id="rId23"/>
    <p:sldId id="280" r:id="rId24"/>
    <p:sldId id="278" r:id="rId25"/>
    <p:sldId id="282" r:id="rId26"/>
    <p:sldId id="283" r:id="rId27"/>
    <p:sldId id="284" r:id="rId2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90" d="100"/>
          <a:sy n="90" d="100"/>
        </p:scale>
        <p:origin x="-1224" y="18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076309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7045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653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283893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005228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74506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8292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8577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2492975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1435464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224529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1B862-D17A-4EBD-AFD8-85C991931B98}" type="datetimeFigureOut">
              <a:rPr lang="sl-SI" smtClean="0"/>
              <a:pPr/>
              <a:t>8.9.2016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0381-82C1-437A-8727-45DD29B3AB4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383469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10" Type="http://schemas.openxmlformats.org/officeDocument/2006/relationships/image" Target="../media/image69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2.jpeg"/><Relationship Id="rId4" Type="http://schemas.openxmlformats.org/officeDocument/2006/relationships/image" Target="../media/image9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2088231"/>
          </a:xfrm>
        </p:spPr>
        <p:txBody>
          <a:bodyPr>
            <a:normAutofit/>
          </a:bodyPr>
          <a:lstStyle/>
          <a:p>
            <a:r>
              <a:rPr lang="sl-SI" dirty="0" smtClean="0"/>
              <a:t>			ESTONIJA</a:t>
            </a:r>
            <a:br>
              <a:rPr lang="sl-SI" dirty="0" smtClean="0"/>
            </a:br>
            <a:r>
              <a:rPr lang="sl-SI" dirty="0" smtClean="0"/>
              <a:t>29				</a:t>
            </a:r>
            <a:r>
              <a:rPr lang="sl-SI" sz="2800" dirty="0" smtClean="0"/>
              <a:t>29.5.2016 – 	8.6.2016</a:t>
            </a:r>
            <a:endParaRPr lang="sl-SI" sz="28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761037" cy="134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3810000" cy="332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607286"/>
            <a:ext cx="1566863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680239"/>
            <a:ext cx="24320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6686" y="5273675"/>
            <a:ext cx="2706687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855" y="5273675"/>
            <a:ext cx="15176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8285"/>
            <a:ext cx="1720848" cy="114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22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RAZNO\ESTONIA_VODNIK\Estonija_slike\3 - četrttek_pot\IMG_0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28926"/>
            <a:ext cx="4571545" cy="305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F:\RAZNO\ESTONIA_VODNIK\Estonija_slike\3 - četrttek_pot\IMG_0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023168"/>
            <a:ext cx="5743962" cy="383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F:\RAZNO\ESTONIA_VODNIK\Estonija_slike\3 - četrttek_pot\IMG_00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20169" y="3125649"/>
            <a:ext cx="3956144" cy="3508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F:\RAZNO\ESTONIA_VODNIK\Estonija_slike\3 - četrttek_pot\IMG_002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758"/>
            <a:ext cx="4644008" cy="302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2498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RAZNO\ESTONIA_VODNIK\Estonija_slike\3 - četrttek_pot\IMG_003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1841" y="0"/>
            <a:ext cx="448580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F:\RAZNO\ESTONIA_VODNIK\Estonija_slike\3 - četrttek_pot\IMG_003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4454" y="43793"/>
            <a:ext cx="5196459" cy="379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F:\RAZNO\ESTONIA_VODNIK\Estonija_slike\3 - četrttek_pot\IMG_00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76" y="3513098"/>
            <a:ext cx="5046184" cy="336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F:\RAZNO\ESTONIA_VODNIK\Estonija_slike\3 - četrttek_pot\IMG_99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6930" y="3833807"/>
            <a:ext cx="4063983" cy="30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431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RAZNO\ESTONIA_VODNIK\Estonija_slike\4 - petek_kanu\IMG_00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713" y="0"/>
            <a:ext cx="6106799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F:\RAZNO\ESTONIA_VODNIK\Estonija_slike\4 - petek_kanu\IMG_00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077072"/>
            <a:ext cx="4162360" cy="27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:\RAZNO\ESTONIA_VODNIK\Estonija_slike\4 - petek_kanu\IMG_00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348887" cy="199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F:\RAZNO\ESTONIA_VODNIK\Estonija_slike\4 - petek_kanu\IMG_004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2360" y="3795650"/>
            <a:ext cx="5058922" cy="306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F:\RAZNO\ESTONIA_VODNIK\Estonija_slike\4 - petek_kanu\IMG_99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1086" y="0"/>
            <a:ext cx="3330196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818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RAZNO\ESTONIA_VODNIK\Estonija_slike\5 - sobota\IMG_004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24757"/>
            <a:ext cx="7838558" cy="523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F:\RAZNO\ESTONIA_VODNIK\Estonija_slike\5 - sobota\IMG_004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710"/>
            <a:ext cx="2483768" cy="16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F:\RAZNO\ESTONIA_VODNIK\Estonija_slike\5 - sobota\IMG_005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0158" y="-79883"/>
            <a:ext cx="2541145" cy="169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F:\RAZNO\ESTONIA_VODNIK\Estonija_slike\5 - sobota\IMG_004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6685" y="0"/>
            <a:ext cx="2433625" cy="162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F:\RAZNO\ESTONIA_VODNIK\Estonija_slike\5 - sobota\IMG_005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688" y="2943198"/>
            <a:ext cx="1944463" cy="129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F:\RAZNO\ESTONIA_VODNIK\Estonija_slike\5 - sobota\IMG_005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9688" y="1642525"/>
            <a:ext cx="1948201" cy="13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F:\RAZNO\ESTONIA_VODNIK\Estonija_slike\5 - sobota\IMG_9950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8209" y="-15710"/>
            <a:ext cx="2021535" cy="1648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9" descr="F:\RAZNO\ESTONIA_VODNIK\Estonija_slike\5 - sobota\IMG_9981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1756" y="4272723"/>
            <a:ext cx="1967701" cy="147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F:\RAZNO\ESTONIA_VODNIK\Estonija_slike\5 - sobota\IMG_994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7480" y="5748635"/>
            <a:ext cx="1712264" cy="108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687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RAZNO\ESTONIA_VODNIK\Estonija_slike\5 - sobota\IMG_00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476"/>
            <a:ext cx="9126063" cy="685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7690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RAZNO\ESTONIA_VODNIK\Estonija_slike\5 - sobota\IMG_00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7428" cy="2909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F:\RAZNO\ESTONIA_VODNIK\Estonija_slike\5 - sobota\IMG_007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437" y="3961879"/>
            <a:ext cx="4337923" cy="289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F:\RAZNO\ESTONIA_VODNIK\Estonija_slike\5 - sobota\IMG_008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1479" y="3645025"/>
            <a:ext cx="481252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F:\RAZNO\ESTONIA_VODNIK\Estonija_slike\5 - sobota\IMG_006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27411" y="72009"/>
            <a:ext cx="4812627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107504" y="328498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		TARTU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16777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F:\RAZNO\ESTONIA_VODNIK\Estonija_slike\5 - sobota\IMG_008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432"/>
            <a:ext cx="9161875" cy="68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F:\RAZNO\ESTONIA_VODNIK\Estonija_slike\5 - sobota\IMG_007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90768" y="4941169"/>
            <a:ext cx="2871107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060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RAZNO\ESTONIA_VODNIK\Estonija_slike\6 - nedelja\IMG_99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33" y="0"/>
            <a:ext cx="9143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3689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RAZNO\ESTONIA_VODNIK\Estonija_slike\6 - nedelja\IMG_0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567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831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RAZNO\ESTONIA_VODNIK\Estonija_slike\6 - nedelja\IMG_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6" y="-65355"/>
            <a:ext cx="3832924" cy="287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F:\RAZNO\ESTONIA_VODNIK\Estonija_slike\6 - nedelja\IMG_00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1002" y="2422641"/>
            <a:ext cx="3112998" cy="242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F:\RAZNO\ESTONIA_VODNIK\Estonija_slike\6 - nedelja\IMG_00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96" y="2788860"/>
            <a:ext cx="6115236" cy="4082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:\RAZNO\ESTONIA_VODNIK\Estonija_slike\6 - nedelja\IMG_008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1917" y="4852571"/>
            <a:ext cx="3042083" cy="2030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:\RAZNO\ESTONIA_VODNIK\Estonija_slike\6 - nedelja\IMG_01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0434" y="-86097"/>
            <a:ext cx="5523835" cy="30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9743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050" name="Picture 2" descr="F:\RAZNO\ESTONIA_VODNIK\Estonija_slike\1 - 30_05_Jure\30_05_šola\IMG_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14" y="0"/>
            <a:ext cx="6250823" cy="424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RAZNO\ESTONIA_VODNIK\Estonija_slike\1 - 30_05_Jure\30_05_šola\IMG_000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5352" y="-29196"/>
            <a:ext cx="4003192" cy="270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RAZNO\ESTONIA_VODNIK\Estonija_slike\1 - 30_05_Jure\30_05_šola\IMG_00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7016" y="4510963"/>
            <a:ext cx="3476984" cy="234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RAZNO\ESTONIA_VODNIK\Estonija_slike\1 - 30_05_Jure\30_05_šola\IMG_000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7" y="4247134"/>
            <a:ext cx="1743089" cy="261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RAZNO\ESTONIA_VODNIK\Estonija_slike\1 - 30_05_Jure\30_05_šola\IMG_001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44808" y="11280113"/>
            <a:ext cx="1432235" cy="214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F:\RAZNO\ESTONIA_VODNIK\Estonija_slike\1 - 30_05_Jure\30_05_šola\IMG_000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54" y="4247134"/>
            <a:ext cx="3914173" cy="261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:\RAZNO\ESTONIA_VODNIK\Estonija_slike\1 - 30_05_Jure\IMG_9765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97170" y="2708920"/>
            <a:ext cx="3127358" cy="195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5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:\RAZNO\ESTONIA_VODNIK\Estonija_slike\6 - nedelja\IMG_00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613"/>
            <a:ext cx="9144000" cy="685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89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RAZNO\ESTONIA_VODNIK\Estonija_slike\7 - ponedeljek\IMG_003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996"/>
            <a:ext cx="5178418" cy="280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F:\RAZNO\ESTONIA_VODNIK\Estonija_slike\7 - ponedeljek\IMG_003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418" y="25996"/>
            <a:ext cx="3933169" cy="295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F:\RAZNO\ESTONIA_VODNIK\Estonija_slike\7 - ponedeljek\IMG_004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834565"/>
            <a:ext cx="5364088" cy="402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F:\RAZNO\ESTONIA_VODNIK\Estonija_slike\7 - ponedeljek\IMG_00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70758" y="4027809"/>
            <a:ext cx="3773241" cy="283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508104" y="328498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DELO V ŠOLSKEM ARBORETUMU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09864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RAZNO\ESTONIA_VODNIK\Estonija_slike\8 - torek\IMG_0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1566" y="-1"/>
            <a:ext cx="4737582" cy="355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F:\RAZNO\ESTONIA_VODNIK\Estonija_slike\8 - torek\IMG_00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38"/>
            <a:ext cx="4403758" cy="347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F:\RAZNO\ESTONIA_VODNIK\Estonija_slike\8 - torek\IMG_007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066" y="3504840"/>
            <a:ext cx="4793090" cy="3375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F:\RAZNO\ESTONIA_VODNIK\Estonija_slike\8 - torek\IMG_00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76319"/>
            <a:ext cx="4529073" cy="339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99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RAZNO\ESTONIA_VODNIK\Estonija_slike\8 - torek\IMG_01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54" y="-5400"/>
            <a:ext cx="9122446" cy="6842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7698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RAZNO\ESTONIA_VODNIK\Estonija_slike\8 - torek\estonija šopek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08" y="0"/>
            <a:ext cx="9129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21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:\RAZNO\ESTONIA_VODNIK\Estonija_slike\9_sreda-zadnji dan\IMG_01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5270" cy="167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F:\RAZNO\ESTONIA_VODNIK\Estonija_slike\9_sreda-zadnji dan\IMG_011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707" y="0"/>
            <a:ext cx="332425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F:\RAZNO\ESTONIA_VODNIK\Estonija_slike\9_sreda-zadnji dan\IMG_01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6400656" cy="4273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F:\RAZNO\ESTONIA_VODNIK\Estonija_slike\1 - 30_05_Jure\IMG_97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398" y="4240335"/>
            <a:ext cx="3515560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5" name="Picture 7" descr="F:\RAZNO\ESTONIA_VODNIK\Estonija_slike\1 - 30_05_Jure\IMG_97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11" y="0"/>
            <a:ext cx="3515561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6516216" y="3068960"/>
            <a:ext cx="262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na </a:t>
            </a:r>
            <a:r>
              <a:rPr lang="sl-SI" dirty="0" err="1" smtClean="0"/>
              <a:t>Adrii</a:t>
            </a:r>
            <a:r>
              <a:rPr lang="sl-SI" dirty="0" smtClean="0"/>
              <a:t>, si že skoraj doma.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875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Kaj smo pridobili?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n</a:t>
            </a:r>
            <a:r>
              <a:rPr lang="sl-SI" dirty="0" smtClean="0"/>
              <a:t>ova partnerska šola</a:t>
            </a:r>
          </a:p>
          <a:p>
            <a:r>
              <a:rPr lang="sl-SI" dirty="0"/>
              <a:t>i</a:t>
            </a:r>
            <a:r>
              <a:rPr lang="sl-SI" dirty="0" smtClean="0"/>
              <a:t>zkušnje</a:t>
            </a:r>
          </a:p>
          <a:p>
            <a:r>
              <a:rPr lang="sl-SI" dirty="0"/>
              <a:t>p</a:t>
            </a:r>
            <a:r>
              <a:rPr lang="sl-SI" dirty="0" smtClean="0"/>
              <a:t>otrditev svojega znanja</a:t>
            </a:r>
          </a:p>
          <a:p>
            <a:r>
              <a:rPr lang="sl-SI" dirty="0"/>
              <a:t>n</a:t>
            </a:r>
            <a:r>
              <a:rPr lang="sl-SI" dirty="0" smtClean="0"/>
              <a:t>ove ideje</a:t>
            </a:r>
          </a:p>
          <a:p>
            <a:r>
              <a:rPr lang="sl-SI" dirty="0"/>
              <a:t>s</a:t>
            </a:r>
            <a:r>
              <a:rPr lang="sl-SI" dirty="0" smtClean="0"/>
              <a:t>porazumevanje v angleščini, ruščini</a:t>
            </a:r>
          </a:p>
          <a:p>
            <a:r>
              <a:rPr lang="sl-SI" dirty="0"/>
              <a:t>s</a:t>
            </a:r>
            <a:r>
              <a:rPr lang="sl-SI" dirty="0" smtClean="0"/>
              <a:t>poznavanje druge  kulture/dežele/šole/navad/ljudi</a:t>
            </a:r>
          </a:p>
          <a:p>
            <a:r>
              <a:rPr lang="sl-SI" dirty="0"/>
              <a:t>i</a:t>
            </a:r>
            <a:r>
              <a:rPr lang="sl-SI" dirty="0" smtClean="0"/>
              <a:t>zdelava vodnika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2649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l-SI" sz="4800" b="1" dirty="0" smtClean="0">
                <a:solidFill>
                  <a:srgbClr val="FF0000"/>
                </a:solidFill>
              </a:rPr>
              <a:t>HVALA</a:t>
            </a:r>
          </a:p>
          <a:p>
            <a:endParaRPr lang="sl-SI" dirty="0"/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EU</a:t>
            </a:r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BC Naklo -  Projektni pisarni (Špela)</a:t>
            </a:r>
          </a:p>
          <a:p>
            <a:pPr algn="ctr"/>
            <a:r>
              <a:rPr lang="sl-SI" dirty="0" smtClean="0">
                <a:solidFill>
                  <a:srgbClr val="FF0000"/>
                </a:solidFill>
              </a:rPr>
              <a:t> vodstvu šole</a:t>
            </a:r>
            <a:endParaRPr lang="sl-S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2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RAZNO\ESTONIA_VODNIK\Estonija_slike\1 - 30_05_Jure\30_05_šola\IMG_00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38598" cy="316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RAZNO\ESTONIA_VODNIK\Estonija_slike\1 - 30_05_Jure\30_05_šola\IMG_002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069" y="3163625"/>
            <a:ext cx="2404803" cy="36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RAZNO\ESTONIA_VODNIK\Estonija_slike\1 - 30_05_Jure\30_05_šola\IMG_004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3073" y="3068960"/>
            <a:ext cx="4812522" cy="3789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RAZNO\ESTONIA_VODNIK\Estonija_slike\1 - 30_05_Jure\30_05_šola\IMG_00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8598" y="-27384"/>
            <a:ext cx="4662266" cy="311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F:\RAZNO\ESTONIA_VODNIK\Estonija_slike\1 - 30_05_Jure\30_05_šola\IMG_00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2735" y="3163624"/>
            <a:ext cx="1930338" cy="36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4738598" y="6309320"/>
            <a:ext cx="4081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HUSQVARNA, STHILL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1030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RAZNO\ESTONIA_VODNIK\Estonija_slike\1 - 30_05_Jure\30_05_šola\IMG_00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3" y="15490"/>
            <a:ext cx="2538144" cy="150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RAZNO\ESTONIA_VODNIK\Estonija_slike\1 - 30_05_Jure\30_05_šola\IMG_005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-38570"/>
            <a:ext cx="6588224" cy="439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RAZNO\ESTONIA_VODNIK\Estonija_slike\1 - 30_05_Jure\30_05_šola\IMG_005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2" y="1515992"/>
            <a:ext cx="2542088" cy="184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:\RAZNO\ESTONIA_VODNIK\Estonija_slike\1 - 30_05_Jure\30_05_šola\IMG_006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356992"/>
            <a:ext cx="2603489" cy="169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:\RAZNO\ESTONIA_VODNIK\Estonija_slike\1 - 30_05_Jure\30_05_šola\IMG_006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935" y="4359916"/>
            <a:ext cx="2978962" cy="249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:\RAZNO\ESTONIA_VODNIK\Estonija_slike\1 - 30_05_Jure\30_05_šola\IMG_006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709" y="4359916"/>
            <a:ext cx="3529213" cy="2577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:\RAZNO\ESTONIA_VODNIK\Estonija_slike\1 - 30_05_Jure\30_05_šola\IMG_0061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2" y="5052516"/>
            <a:ext cx="2676184" cy="1786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61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RAZNO\ESTONIA_VODNIK\Estonija_slike\2 - torek_sreda\IMG_00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782"/>
            <a:ext cx="3260046" cy="210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RAZNO\ESTONIA_VODNIK\Estonija_slike\2 - torek_sreda\IMG_000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109849"/>
            <a:ext cx="3260047" cy="21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RAZNO\ESTONIA_VODNIK\Estonija_slike\2 - torek_sreda\IMG_000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0836" y="-32183"/>
            <a:ext cx="6101684" cy="431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:\RAZNO\ESTONIA_VODNIK\Estonija_slike\2 - torek_sreda\IMG_0018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286349"/>
            <a:ext cx="3851920" cy="25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F:\RAZNO\ESTONIA_VODNIK\Estonija_slike\2 - torek_sreda\IMG_000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81227"/>
            <a:ext cx="5292080" cy="307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21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RAZNO\ESTONIA_VODNIK\Estonija_slike\2 - torek_sreda\IMG_001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43" y="9787"/>
            <a:ext cx="5211067" cy="347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RAZNO\ESTONIA_VODNIK\Estonija_slike\2 - torek_sreda\IMG_0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55" y="3461621"/>
            <a:ext cx="5068309" cy="338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RAZNO\ESTONIA_VODNIK\Estonija_slike\2 - torek_sreda\IMG_001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5494" y="4143949"/>
            <a:ext cx="4082397" cy="272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RAZNO\ESTONIA_VODNIK\Estonija_slike\2 - torek_sreda\IMG_001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-4782"/>
            <a:ext cx="4151835" cy="277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/>
          <p:cNvSpPr txBox="1"/>
          <p:nvPr/>
        </p:nvSpPr>
        <p:spPr>
          <a:xfrm>
            <a:off x="5508104" y="30689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 smtClean="0"/>
              <a:t>Spiralni šopek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xmlns="" val="3302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F:\RAZNO\ESTONIA_VODNIK\Estonija_slike\2 - torek_sreda\IMG_98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251" y="-44991"/>
            <a:ext cx="4072195" cy="305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RAZNO\ESTONIA_VODNIK\Estonija_slike\2 - torek_sreda\IMG_98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4269" y="3023120"/>
            <a:ext cx="4040364" cy="379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F:\RAZNO\ESTONIA_VODNIK\Estonija_slike\2 - torek_sreda\IMG_98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8331" y="2935762"/>
            <a:ext cx="5229172" cy="392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F:\RAZNO\ESTONIA_VODNIK\Estonija_slike\5 - sobota\IMG_00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-36377"/>
            <a:ext cx="5086689" cy="305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2856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RAZNO\ESTONIA_VODNIK\Estonija_slike\2 - torek_sreda\IMG_981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-14596"/>
            <a:ext cx="6300192" cy="44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F:\RAZNO\ESTONIA_VODNIK\Estonija_slike\2 - torek_sreda\IMG_98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52956" y="4022215"/>
            <a:ext cx="4191044" cy="2835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:\RAZNO\ESTONIA_VODNIK\Estonija_slike\2 - torek_sreda\IMG_981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4596"/>
            <a:ext cx="3002770" cy="45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F:\RAZNO\ESTONIA_VODNIK\Estonija_slike\2 - torek_sreda\IMG_982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577704"/>
            <a:ext cx="3059832" cy="22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F:\RAZNO\ESTONIA_VODNIK\Estonija_slike\2 - torek_sreda\IMG_983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05704" y="4404669"/>
            <a:ext cx="1947252" cy="246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03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RAZNO\ESTONIA_VODNIK\Estonija_slike\2 - torek_sreda\IMG_983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1530" y="-45031"/>
            <a:ext cx="4791401" cy="691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RAZNO\ESTONIA_VODNIK\Estonija_slike\2 - torek_sreda\IMG_98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9870" y="3615745"/>
            <a:ext cx="4666665" cy="324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RAZNO\ESTONIA_VODNIK\Estonija_slike\2 - torek_sreda\IMG_981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4559" y="28123"/>
            <a:ext cx="4438083" cy="358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93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55</Words>
  <Application>Microsoft Office PowerPoint</Application>
  <PresentationFormat>Diaprojekcija na zaslonu (4:3)</PresentationFormat>
  <Paragraphs>19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27</vt:i4>
      </vt:variant>
    </vt:vector>
  </HeadingPairs>
  <TitlesOfParts>
    <vt:vector size="28" baseType="lpstr">
      <vt:lpstr>Officeova tema</vt:lpstr>
      <vt:lpstr>   ESTONIJA 29    29.5.2016 –  8.6.2016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  <vt:lpstr>Diapozitiv 11</vt:lpstr>
      <vt:lpstr>Diapozitiv 12</vt:lpstr>
      <vt:lpstr>Diapozitiv 13</vt:lpstr>
      <vt:lpstr>Diapozitiv 14</vt:lpstr>
      <vt:lpstr>Diapozitiv 15</vt:lpstr>
      <vt:lpstr>Diapozitiv 16</vt:lpstr>
      <vt:lpstr>Diapozitiv 17</vt:lpstr>
      <vt:lpstr>Diapozitiv 18</vt:lpstr>
      <vt:lpstr>Diapozitiv 19</vt:lpstr>
      <vt:lpstr>Diapozitiv 20</vt:lpstr>
      <vt:lpstr>Diapozitiv 21</vt:lpstr>
      <vt:lpstr>Diapozitiv 22</vt:lpstr>
      <vt:lpstr>Diapozitiv 23</vt:lpstr>
      <vt:lpstr>Diapozitiv 24</vt:lpstr>
      <vt:lpstr>Diapozitiv 25</vt:lpstr>
      <vt:lpstr>Kaj smo pridobili?</vt:lpstr>
      <vt:lpstr>Diapozitiv 27</vt:lpstr>
    </vt:vector>
  </TitlesOfParts>
  <Company>Ministrstvo za Šolstvo in Šport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ESTONIJA 29    29.5.2016 –  8.6.2016</dc:title>
  <dc:creator>2druzboslovje_kab</dc:creator>
  <cp:lastModifiedBy>Špela Langus</cp:lastModifiedBy>
  <cp:revision>16</cp:revision>
  <dcterms:created xsi:type="dcterms:W3CDTF">2016-07-06T06:57:46Z</dcterms:created>
  <dcterms:modified xsi:type="dcterms:W3CDTF">2016-09-08T11:47:28Z</dcterms:modified>
</cp:coreProperties>
</file>