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6" r:id="rId11"/>
    <p:sldId id="265" r:id="rId12"/>
    <p:sldId id="269" r:id="rId13"/>
    <p:sldId id="267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DB0-D970-4295-B708-72C875C4E1B7}" type="datetimeFigureOut">
              <a:rPr lang="sl-SI" smtClean="0"/>
              <a:pPr/>
              <a:t>7.4.2016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01CB-FB41-450F-ADCF-8F204B6AC4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6847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DB0-D970-4295-B708-72C875C4E1B7}" type="datetimeFigureOut">
              <a:rPr lang="sl-SI" smtClean="0"/>
              <a:pPr/>
              <a:t>7.4.2016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01CB-FB41-450F-ADCF-8F204B6AC4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194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DB0-D970-4295-B708-72C875C4E1B7}" type="datetimeFigureOut">
              <a:rPr lang="sl-SI" smtClean="0"/>
              <a:pPr/>
              <a:t>7.4.2016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01CB-FB41-450F-ADCF-8F204B6AC4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90803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DB0-D970-4295-B708-72C875C4E1B7}" type="datetimeFigureOut">
              <a:rPr lang="sl-SI" smtClean="0"/>
              <a:pPr/>
              <a:t>7.4.2016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01CB-FB41-450F-ADCF-8F204B6AC4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93564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DB0-D970-4295-B708-72C875C4E1B7}" type="datetimeFigureOut">
              <a:rPr lang="sl-SI" smtClean="0"/>
              <a:pPr/>
              <a:t>7.4.2016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01CB-FB41-450F-ADCF-8F204B6AC4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75805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DB0-D970-4295-B708-72C875C4E1B7}" type="datetimeFigureOut">
              <a:rPr lang="sl-SI" smtClean="0"/>
              <a:pPr/>
              <a:t>7.4.2016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01CB-FB41-450F-ADCF-8F204B6AC4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8450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DB0-D970-4295-B708-72C875C4E1B7}" type="datetimeFigureOut">
              <a:rPr lang="sl-SI" smtClean="0"/>
              <a:pPr/>
              <a:t>7.4.2016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01CB-FB41-450F-ADCF-8F204B6AC4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2078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DB0-D970-4295-B708-72C875C4E1B7}" type="datetimeFigureOut">
              <a:rPr lang="sl-SI" smtClean="0"/>
              <a:pPr/>
              <a:t>7.4.2016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01CB-FB41-450F-ADCF-8F204B6AC4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73616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DB0-D970-4295-B708-72C875C4E1B7}" type="datetimeFigureOut">
              <a:rPr lang="sl-SI" smtClean="0"/>
              <a:pPr/>
              <a:t>7.4.2016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01CB-FB41-450F-ADCF-8F204B6AC4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56808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DB0-D970-4295-B708-72C875C4E1B7}" type="datetimeFigureOut">
              <a:rPr lang="sl-SI" smtClean="0"/>
              <a:pPr/>
              <a:t>7.4.2016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01CB-FB41-450F-ADCF-8F204B6AC4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43017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DB0-D970-4295-B708-72C875C4E1B7}" type="datetimeFigureOut">
              <a:rPr lang="sl-SI" smtClean="0"/>
              <a:pPr/>
              <a:t>7.4.2016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01CB-FB41-450F-ADCF-8F204B6AC4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15372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35DB0-D970-4295-B708-72C875C4E1B7}" type="datetimeFigureOut">
              <a:rPr lang="sl-SI" smtClean="0"/>
              <a:pPr/>
              <a:t>7.4.2016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201CB-FB41-450F-ADCF-8F204B6AC4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19631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 smtClean="0"/>
              <a:t>Ireland</a:t>
            </a:r>
            <a:r>
              <a:rPr lang="sl-SI" b="1" dirty="0" smtClean="0"/>
              <a:t> -</a:t>
            </a:r>
            <a:r>
              <a:rPr lang="sl-SI" b="1" dirty="0" err="1" smtClean="0"/>
              <a:t>Irland</a:t>
            </a:r>
            <a:endParaRPr lang="sl-SI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39579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clgdouzyeleve.free.fr/anglais/5eme/fdr3/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197971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58259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/>
          <p:cNvPicPr/>
          <p:nvPr/>
        </p:nvPicPr>
        <p:blipFill>
          <a:blip r:embed="rId5" cstate="print"/>
          <a:srcRect l="2217" t="2407" r="2217" b="2407"/>
          <a:stretch>
            <a:fillRect/>
          </a:stretch>
        </p:blipFill>
        <p:spPr bwMode="auto">
          <a:xfrm>
            <a:off x="395536" y="260648"/>
            <a:ext cx="1878330" cy="8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88640"/>
            <a:ext cx="1556385" cy="312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538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err="1" smtClean="0">
                <a:solidFill>
                  <a:srgbClr val="92D050"/>
                </a:solidFill>
              </a:rPr>
              <a:t>Wer</a:t>
            </a:r>
            <a:r>
              <a:rPr lang="sl-SI" sz="3200" b="1" dirty="0" smtClean="0">
                <a:solidFill>
                  <a:srgbClr val="92D050"/>
                </a:solidFill>
              </a:rPr>
              <a:t> </a:t>
            </a:r>
            <a:r>
              <a:rPr lang="sl-SI" sz="3200" b="1" dirty="0" err="1" smtClean="0">
                <a:solidFill>
                  <a:srgbClr val="92D050"/>
                </a:solidFill>
              </a:rPr>
              <a:t>bin</a:t>
            </a:r>
            <a:r>
              <a:rPr lang="sl-SI" sz="3200" b="1" dirty="0" smtClean="0">
                <a:solidFill>
                  <a:srgbClr val="92D050"/>
                </a:solidFill>
              </a:rPr>
              <a:t> </a:t>
            </a:r>
            <a:r>
              <a:rPr lang="sl-SI" sz="3200" b="1" dirty="0" err="1" smtClean="0">
                <a:solidFill>
                  <a:srgbClr val="92D050"/>
                </a:solidFill>
              </a:rPr>
              <a:t>ich</a:t>
            </a:r>
            <a:r>
              <a:rPr lang="sl-SI" sz="3200" b="1" dirty="0" smtClean="0">
                <a:solidFill>
                  <a:srgbClr val="92D050"/>
                </a:solidFill>
              </a:rPr>
              <a:t>? </a:t>
            </a:r>
            <a:endParaRPr lang="sl-SI" sz="3200" b="1" dirty="0">
              <a:solidFill>
                <a:srgbClr val="92D050"/>
              </a:solidFill>
            </a:endParaRPr>
          </a:p>
        </p:txBody>
      </p:sp>
      <p:pic>
        <p:nvPicPr>
          <p:cNvPr id="8" name="Ograda vsebin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174883"/>
            <a:ext cx="4032448" cy="5376597"/>
          </a:xfrm>
        </p:spPr>
      </p:pic>
      <p:sp>
        <p:nvSpPr>
          <p:cNvPr id="9" name="Pravokotnik 8"/>
          <p:cNvSpPr/>
          <p:nvPr/>
        </p:nvSpPr>
        <p:spPr>
          <a:xfrm>
            <a:off x="7924236" y="4644738"/>
            <a:ext cx="1048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sl-SI" sz="3200" b="1" dirty="0">
                <a:solidFill>
                  <a:srgbClr val="92D050"/>
                </a:solidFill>
                <a:ea typeface="+mj-ea"/>
                <a:cs typeface="+mj-cs"/>
              </a:rPr>
              <a:t>– Ire.</a:t>
            </a:r>
          </a:p>
        </p:txBody>
      </p:sp>
    </p:spTree>
    <p:extLst>
      <p:ext uri="{BB962C8B-B14F-4D97-AF65-F5344CB8AC3E}">
        <p14:creationId xmlns:p14="http://schemas.microsoft.com/office/powerpoint/2010/main" xmlns="" val="320205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 smtClean="0"/>
              <a:t>Was</a:t>
            </a:r>
            <a:r>
              <a:rPr lang="sl-SI" b="1" dirty="0" smtClean="0"/>
              <a:t> </a:t>
            </a:r>
            <a:r>
              <a:rPr lang="sl-SI" b="1" dirty="0" err="1" smtClean="0"/>
              <a:t>trinkt</a:t>
            </a:r>
            <a:r>
              <a:rPr lang="sl-SI" b="1" dirty="0" smtClean="0"/>
              <a:t> man in </a:t>
            </a:r>
            <a:r>
              <a:rPr lang="sl-SI" b="1" dirty="0" err="1" smtClean="0"/>
              <a:t>Irland</a:t>
            </a:r>
            <a:r>
              <a:rPr lang="sl-SI" b="1" dirty="0" smtClean="0"/>
              <a:t>?</a:t>
            </a:r>
            <a:endParaRPr lang="sl-SI" b="1" dirty="0"/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72816"/>
            <a:ext cx="4518421" cy="3388816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26876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xmlns="" val="10349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 smtClean="0">
                <a:solidFill>
                  <a:srgbClr val="92D050"/>
                </a:solidFill>
              </a:rPr>
              <a:t>Wer</a:t>
            </a:r>
            <a:r>
              <a:rPr lang="sl-SI" b="1" dirty="0" smtClean="0">
                <a:solidFill>
                  <a:srgbClr val="92D050"/>
                </a:solidFill>
              </a:rPr>
              <a:t> </a:t>
            </a:r>
            <a:r>
              <a:rPr lang="sl-SI" b="1" dirty="0" err="1" smtClean="0">
                <a:solidFill>
                  <a:srgbClr val="92D050"/>
                </a:solidFill>
              </a:rPr>
              <a:t>kommt</a:t>
            </a:r>
            <a:r>
              <a:rPr lang="sl-SI" b="1" dirty="0" smtClean="0">
                <a:solidFill>
                  <a:srgbClr val="92D050"/>
                </a:solidFill>
              </a:rPr>
              <a:t> </a:t>
            </a:r>
            <a:r>
              <a:rPr lang="sl-SI" b="1" dirty="0" err="1" smtClean="0">
                <a:solidFill>
                  <a:srgbClr val="92D050"/>
                </a:solidFill>
              </a:rPr>
              <a:t>aus</a:t>
            </a:r>
            <a:r>
              <a:rPr lang="sl-SI" b="1" dirty="0" smtClean="0">
                <a:solidFill>
                  <a:srgbClr val="92D050"/>
                </a:solidFill>
              </a:rPr>
              <a:t> </a:t>
            </a:r>
            <a:r>
              <a:rPr lang="sl-SI" b="1" dirty="0" err="1" smtClean="0">
                <a:solidFill>
                  <a:srgbClr val="92D050"/>
                </a:solidFill>
              </a:rPr>
              <a:t>Irland</a:t>
            </a:r>
            <a:r>
              <a:rPr lang="sl-SI" b="1" dirty="0" smtClean="0">
                <a:solidFill>
                  <a:srgbClr val="92D050"/>
                </a:solidFill>
              </a:rPr>
              <a:t>?</a:t>
            </a:r>
            <a:endParaRPr lang="sl-SI" b="1" dirty="0">
              <a:solidFill>
                <a:srgbClr val="92D05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5" y="1551034"/>
            <a:ext cx="36049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4038600" cy="269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57946"/>
            <a:ext cx="2483768" cy="357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14016"/>
            <a:ext cx="2224808" cy="30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443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err="1" smtClean="0">
                <a:solidFill>
                  <a:srgbClr val="92D050"/>
                </a:solidFill>
              </a:rPr>
              <a:t>Meine</a:t>
            </a:r>
            <a:r>
              <a:rPr lang="sl-SI" sz="3200" b="1" dirty="0" smtClean="0">
                <a:solidFill>
                  <a:srgbClr val="92D050"/>
                </a:solidFill>
              </a:rPr>
              <a:t> </a:t>
            </a:r>
            <a:r>
              <a:rPr lang="sl-SI" sz="3200" b="1" dirty="0" err="1" smtClean="0">
                <a:solidFill>
                  <a:srgbClr val="92D050"/>
                </a:solidFill>
              </a:rPr>
              <a:t>Arbeit</a:t>
            </a:r>
            <a:r>
              <a:rPr lang="sl-SI" sz="3200" b="1" dirty="0" smtClean="0">
                <a:solidFill>
                  <a:srgbClr val="92D050"/>
                </a:solidFill>
              </a:rPr>
              <a:t> …</a:t>
            </a:r>
            <a:endParaRPr lang="sl-SI" sz="3200" b="1" dirty="0">
              <a:solidFill>
                <a:srgbClr val="92D050"/>
              </a:solidFill>
            </a:endParaRPr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96752"/>
            <a:ext cx="4038600" cy="3028950"/>
          </a:xfrm>
        </p:spPr>
      </p:pic>
      <p:pic>
        <p:nvPicPr>
          <p:cNvPr id="8" name="Ograda vsebine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196752"/>
            <a:ext cx="4038600" cy="3028950"/>
          </a:xfrm>
        </p:spPr>
      </p:pic>
      <p:pic>
        <p:nvPicPr>
          <p:cNvPr id="6146" name="Picture 2" descr="C:\Users\Darja\Desktop\IRELAND\123APPLE\IMG_04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19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err="1" smtClean="0"/>
              <a:t>The</a:t>
            </a:r>
            <a:r>
              <a:rPr lang="sl-SI" b="1" dirty="0" smtClean="0"/>
              <a:t> </a:t>
            </a:r>
            <a:r>
              <a:rPr lang="sl-SI" b="1" dirty="0" err="1"/>
              <a:t>E</a:t>
            </a:r>
            <a:r>
              <a:rPr lang="sl-SI" b="1" dirty="0" err="1" smtClean="0"/>
              <a:t>merald</a:t>
            </a:r>
            <a:r>
              <a:rPr lang="sl-SI" b="1" dirty="0" smtClean="0"/>
              <a:t> </a:t>
            </a:r>
            <a:r>
              <a:rPr lang="sl-SI" b="1" dirty="0" err="1" smtClean="0"/>
              <a:t>Isle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- </a:t>
            </a:r>
            <a:r>
              <a:rPr lang="sl-SI" b="1" dirty="0" err="1" smtClean="0"/>
              <a:t>Ein</a:t>
            </a:r>
            <a:r>
              <a:rPr lang="sl-SI" b="1" dirty="0" smtClean="0"/>
              <a:t> </a:t>
            </a:r>
            <a:r>
              <a:rPr lang="sl-SI" b="1" dirty="0" err="1" smtClean="0"/>
              <a:t>grüner</a:t>
            </a:r>
            <a:r>
              <a:rPr lang="sl-SI" b="1" dirty="0" smtClean="0"/>
              <a:t> </a:t>
            </a:r>
            <a:r>
              <a:rPr lang="sl-SI" b="1" dirty="0" err="1" smtClean="0"/>
              <a:t>Insel</a:t>
            </a:r>
            <a:endParaRPr lang="sl-SI" b="1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304914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 smtClean="0"/>
              <a:t>Architektur</a:t>
            </a:r>
            <a:endParaRPr lang="sl-SI" b="1" dirty="0"/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96752"/>
            <a:ext cx="4038600" cy="3028950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7691" y="4293096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7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 smtClean="0"/>
              <a:t>Symbols</a:t>
            </a:r>
            <a:r>
              <a:rPr lang="sl-SI" b="1" dirty="0" smtClean="0"/>
              <a:t> </a:t>
            </a:r>
            <a:r>
              <a:rPr lang="sl-SI" b="1" dirty="0" err="1" smtClean="0"/>
              <a:t>of</a:t>
            </a:r>
            <a:r>
              <a:rPr lang="sl-SI" b="1" dirty="0" smtClean="0"/>
              <a:t> </a:t>
            </a:r>
            <a:r>
              <a:rPr lang="sl-SI" b="1" dirty="0" err="1" smtClean="0"/>
              <a:t>Ireland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 dirty="0" smtClean="0"/>
          </a:p>
          <a:p>
            <a:pPr lvl="0"/>
            <a:endParaRPr lang="sl-SI" dirty="0">
              <a:solidFill>
                <a:prstClr val="black"/>
              </a:solidFill>
            </a:endParaRPr>
          </a:p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32953"/>
            <a:ext cx="5148064" cy="415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810000" cy="361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5508104" y="55172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 smtClean="0">
                <a:solidFill>
                  <a:srgbClr val="92D050"/>
                </a:solidFill>
                <a:latin typeface="Baskerville Old Face" panose="02020602080505020303" pitchFamily="18" charset="0"/>
              </a:rPr>
              <a:t>Leprechaun</a:t>
            </a:r>
            <a:r>
              <a:rPr lang="sl-SI" b="1" dirty="0" smtClean="0">
                <a:solidFill>
                  <a:srgbClr val="92D050"/>
                </a:solidFill>
                <a:latin typeface="Baskerville Old Face" panose="02020602080505020303" pitchFamily="18" charset="0"/>
              </a:rPr>
              <a:t> – der </a:t>
            </a:r>
            <a:r>
              <a:rPr lang="sl-SI" b="1" dirty="0" err="1" smtClean="0">
                <a:solidFill>
                  <a:srgbClr val="92D050"/>
                </a:solidFill>
                <a:latin typeface="Baskerville Old Face" panose="02020602080505020303" pitchFamily="18" charset="0"/>
              </a:rPr>
              <a:t>Irische</a:t>
            </a:r>
            <a:r>
              <a:rPr lang="sl-SI" b="1" dirty="0" smtClean="0">
                <a:solidFill>
                  <a:srgbClr val="92D050"/>
                </a:solidFill>
                <a:latin typeface="Baskerville Old Face" panose="02020602080505020303" pitchFamily="18" charset="0"/>
              </a:rPr>
              <a:t> </a:t>
            </a:r>
            <a:r>
              <a:rPr lang="sl-SI" b="1" dirty="0" err="1" smtClean="0">
                <a:solidFill>
                  <a:srgbClr val="92D050"/>
                </a:solidFill>
                <a:latin typeface="Baskerville Old Face" panose="02020602080505020303" pitchFamily="18" charset="0"/>
              </a:rPr>
              <a:t>Zwerg</a:t>
            </a:r>
            <a:endParaRPr lang="sl-SI" b="1" dirty="0">
              <a:solidFill>
                <a:srgbClr val="92D05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71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48463" cy="432048"/>
          </a:xfrm>
        </p:spPr>
        <p:txBody>
          <a:bodyPr>
            <a:normAutofit fontScale="90000"/>
          </a:bodyPr>
          <a:lstStyle/>
          <a:p>
            <a:r>
              <a:rPr lang="sl-SI" b="1" dirty="0" err="1" smtClean="0"/>
              <a:t>There</a:t>
            </a:r>
            <a:r>
              <a:rPr lang="sl-SI" b="1" dirty="0" smtClean="0"/>
              <a:t> </a:t>
            </a:r>
            <a:r>
              <a:rPr lang="sl-SI" b="1" dirty="0" err="1" smtClean="0"/>
              <a:t>you</a:t>
            </a:r>
            <a:r>
              <a:rPr lang="sl-SI" b="1" dirty="0" smtClean="0"/>
              <a:t> </a:t>
            </a:r>
            <a:r>
              <a:rPr lang="sl-SI" b="1" dirty="0" err="1" smtClean="0"/>
              <a:t>can</a:t>
            </a:r>
            <a:r>
              <a:rPr lang="sl-SI" b="1" dirty="0" smtClean="0"/>
              <a:t> </a:t>
            </a:r>
            <a:r>
              <a:rPr lang="sl-SI" b="1" dirty="0" err="1" smtClean="0"/>
              <a:t>see</a:t>
            </a:r>
            <a:r>
              <a:rPr lang="sl-SI" b="1" dirty="0" smtClean="0"/>
              <a:t> - Man </a:t>
            </a:r>
            <a:r>
              <a:rPr lang="sl-SI" b="1" dirty="0" err="1" smtClean="0"/>
              <a:t>kann</a:t>
            </a:r>
            <a:r>
              <a:rPr lang="sl-SI" b="1" dirty="0" smtClean="0"/>
              <a:t> da </a:t>
            </a:r>
            <a:r>
              <a:rPr lang="sl-SI" b="1" dirty="0" err="1" smtClean="0"/>
              <a:t>sehen</a:t>
            </a:r>
            <a:r>
              <a:rPr lang="sl-SI" sz="1600" b="1" dirty="0" smtClean="0"/>
              <a:t/>
            </a:r>
            <a:br>
              <a:rPr lang="sl-SI" sz="1600" b="1" dirty="0" smtClean="0"/>
            </a:br>
            <a:endParaRPr lang="sl-SI" sz="1600" b="1" dirty="0"/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340768"/>
            <a:ext cx="3178696" cy="2384022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268760"/>
            <a:ext cx="3744416" cy="2808312"/>
          </a:xfrm>
        </p:spPr>
      </p:pic>
      <p:pic>
        <p:nvPicPr>
          <p:cNvPr id="3074" name="Picture 2" descr="C:\Users\Darja\Desktop\IRELAND\123APPLE\IMG_05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3265320" cy="244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rja\Desktop\IRELAND\123APPLE\IMG_06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30094"/>
            <a:ext cx="3347863" cy="251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5940157" y="6391062"/>
            <a:ext cx="320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Tara </a:t>
            </a:r>
            <a:r>
              <a:rPr lang="sl-SI" b="1" dirty="0" err="1" smtClean="0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broach</a:t>
            </a:r>
            <a:r>
              <a:rPr lang="sl-SI" b="1" dirty="0" smtClean="0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– Tara </a:t>
            </a:r>
            <a:r>
              <a:rPr lang="sl-SI" b="1" dirty="0" err="1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</a:t>
            </a:r>
            <a:r>
              <a:rPr lang="sl-SI" b="1" dirty="0" err="1" smtClean="0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rosche</a:t>
            </a:r>
            <a:endParaRPr lang="sl-SI" b="1" dirty="0">
              <a:solidFill>
                <a:srgbClr val="92D05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38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84784"/>
            <a:ext cx="3682752" cy="3682752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0264" y="1988840"/>
            <a:ext cx="3394472" cy="4608512"/>
          </a:xfrm>
        </p:spPr>
      </p:pic>
    </p:spTree>
    <p:extLst>
      <p:ext uri="{BB962C8B-B14F-4D97-AF65-F5344CB8AC3E}">
        <p14:creationId xmlns:p14="http://schemas.microsoft.com/office/powerpoint/2010/main" xmlns="" val="11212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err="1" smtClean="0">
                <a:solidFill>
                  <a:srgbClr val="92D050"/>
                </a:solidFill>
              </a:rPr>
              <a:t>The</a:t>
            </a:r>
            <a:r>
              <a:rPr lang="sl-SI" b="1" dirty="0" smtClean="0">
                <a:solidFill>
                  <a:srgbClr val="92D050"/>
                </a:solidFill>
              </a:rPr>
              <a:t>  </a:t>
            </a:r>
            <a:r>
              <a:rPr lang="sl-SI" b="1" dirty="0" err="1" smtClean="0">
                <a:solidFill>
                  <a:srgbClr val="92D050"/>
                </a:solidFill>
              </a:rPr>
              <a:t>medieval</a:t>
            </a:r>
            <a:r>
              <a:rPr lang="sl-SI" b="1" dirty="0" smtClean="0">
                <a:solidFill>
                  <a:srgbClr val="92D050"/>
                </a:solidFill>
              </a:rPr>
              <a:t> </a:t>
            </a:r>
            <a:r>
              <a:rPr lang="sl-SI" b="1" dirty="0" err="1" smtClean="0">
                <a:solidFill>
                  <a:srgbClr val="92D050"/>
                </a:solidFill>
              </a:rPr>
              <a:t>City</a:t>
            </a:r>
            <a:r>
              <a:rPr lang="sl-SI" b="1" dirty="0" smtClean="0">
                <a:solidFill>
                  <a:srgbClr val="92D050"/>
                </a:solidFill>
              </a:rPr>
              <a:t> –</a:t>
            </a:r>
            <a:br>
              <a:rPr lang="sl-SI" b="1" dirty="0" smtClean="0">
                <a:solidFill>
                  <a:srgbClr val="92D050"/>
                </a:solidFill>
              </a:rPr>
            </a:br>
            <a:r>
              <a:rPr lang="sl-SI" b="1" dirty="0" err="1" smtClean="0">
                <a:solidFill>
                  <a:srgbClr val="92D050"/>
                </a:solidFill>
              </a:rPr>
              <a:t>Kilkenny</a:t>
            </a:r>
            <a:r>
              <a:rPr lang="sl-SI" b="1" dirty="0" smtClean="0">
                <a:solidFill>
                  <a:srgbClr val="92D050"/>
                </a:solidFill>
              </a:rPr>
              <a:t/>
            </a:r>
            <a:br>
              <a:rPr lang="sl-SI" b="1" dirty="0" smtClean="0">
                <a:solidFill>
                  <a:srgbClr val="92D050"/>
                </a:solidFill>
              </a:rPr>
            </a:br>
            <a:endParaRPr lang="sl-SI" dirty="0"/>
          </a:p>
        </p:txBody>
      </p:sp>
      <p:pic>
        <p:nvPicPr>
          <p:cNvPr id="8" name="Ograda vsebine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7552" y="3861048"/>
            <a:ext cx="2400267" cy="1800200"/>
          </a:xfrm>
        </p:spPr>
      </p:pic>
      <p:pic>
        <p:nvPicPr>
          <p:cNvPr id="7" name="Ograda vsebine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96" y="2003648"/>
            <a:ext cx="4386785" cy="3570783"/>
          </a:xfrm>
        </p:spPr>
      </p:pic>
      <p:pic>
        <p:nvPicPr>
          <p:cNvPr id="4100" name="Picture 4" descr="C:\Users\Darja\Desktop\IRELAND\123APPLE\IMG_06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73508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arja\Desktop\IRELAND\123APPLE\IMG_06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816" y="836712"/>
            <a:ext cx="4225003" cy="31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591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err="1" smtClean="0"/>
              <a:t>Wer</a:t>
            </a:r>
            <a:r>
              <a:rPr lang="sl-SI" sz="4000" b="1" dirty="0" smtClean="0"/>
              <a:t> </a:t>
            </a:r>
            <a:r>
              <a:rPr lang="sl-SI" sz="4000" b="1" dirty="0" err="1" smtClean="0"/>
              <a:t>ist</a:t>
            </a:r>
            <a:r>
              <a:rPr lang="sl-SI" sz="4000" b="1" dirty="0" smtClean="0"/>
              <a:t> </a:t>
            </a:r>
            <a:r>
              <a:rPr lang="sl-SI" sz="4000" b="1" dirty="0" err="1" smtClean="0"/>
              <a:t>Molly</a:t>
            </a:r>
            <a:r>
              <a:rPr lang="sl-SI" sz="4000" b="1" dirty="0" smtClean="0"/>
              <a:t> Malone?</a:t>
            </a:r>
            <a:endParaRPr lang="sl-SI" sz="4000" b="1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26876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122050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b="1" dirty="0" err="1" smtClean="0"/>
              <a:t>Glendalough</a:t>
            </a:r>
            <a:r>
              <a:rPr lang="sl-SI" sz="3600" b="1" dirty="0" smtClean="0"/>
              <a:t> </a:t>
            </a:r>
            <a:r>
              <a:rPr lang="sl-SI" sz="3600" b="1" dirty="0" err="1" smtClean="0"/>
              <a:t>monastery</a:t>
            </a:r>
            <a:r>
              <a:rPr lang="sl-SI" sz="3600" b="1" dirty="0" smtClean="0"/>
              <a:t> – 6th </a:t>
            </a:r>
            <a:r>
              <a:rPr lang="sl-SI" sz="3600" b="1" dirty="0" err="1" smtClean="0"/>
              <a:t>century</a:t>
            </a:r>
            <a:r>
              <a:rPr lang="sl-SI" sz="3600" b="1" dirty="0" smtClean="0"/>
              <a:t> –</a:t>
            </a:r>
            <a:br>
              <a:rPr lang="sl-SI" sz="3600" b="1" dirty="0" smtClean="0"/>
            </a:br>
            <a:r>
              <a:rPr lang="sl-SI" sz="3600" b="1" dirty="0" smtClean="0"/>
              <a:t>Der </a:t>
            </a:r>
            <a:r>
              <a:rPr lang="sl-SI" sz="3600" b="1" dirty="0" err="1" smtClean="0"/>
              <a:t>mittelalterliche</a:t>
            </a:r>
            <a:r>
              <a:rPr lang="sl-SI" sz="3600" b="1" dirty="0" smtClean="0"/>
              <a:t> </a:t>
            </a:r>
            <a:r>
              <a:rPr lang="sl-SI" sz="3600" b="1" dirty="0" err="1" smtClean="0"/>
              <a:t>Kloster</a:t>
            </a:r>
            <a:endParaRPr lang="sl-SI" sz="3600" b="1" dirty="0"/>
          </a:p>
        </p:txBody>
      </p:sp>
      <p:pic>
        <p:nvPicPr>
          <p:cNvPr id="10" name="Ograda vsebine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276872"/>
            <a:ext cx="4038600" cy="3028950"/>
          </a:xfrm>
        </p:spPr>
      </p:pic>
      <p:pic>
        <p:nvPicPr>
          <p:cNvPr id="12" name="Ograda vsebine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27687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803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65</Words>
  <Application>Microsoft Office PowerPoint</Application>
  <PresentationFormat>Diaprojekcija na zaslonu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Officeova tema</vt:lpstr>
      <vt:lpstr>Ireland -Irland</vt:lpstr>
      <vt:lpstr>The Emerald Isle - Ein grüner Insel</vt:lpstr>
      <vt:lpstr>Architektur</vt:lpstr>
      <vt:lpstr>Symbols of Ireland</vt:lpstr>
      <vt:lpstr>There you can see - Man kann da sehen </vt:lpstr>
      <vt:lpstr>Diapozitiv 6</vt:lpstr>
      <vt:lpstr>The  medieval City – Kilkenny </vt:lpstr>
      <vt:lpstr>Wer ist Molly Malone?</vt:lpstr>
      <vt:lpstr>Glendalough monastery – 6th century – Der mittelalterliche Kloster</vt:lpstr>
      <vt:lpstr>Wer bin ich? </vt:lpstr>
      <vt:lpstr>Was trinkt man in Irland?</vt:lpstr>
      <vt:lpstr>Wer kommt aus Irland?</vt:lpstr>
      <vt:lpstr>Meine Arbeit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Darja</dc:creator>
  <cp:lastModifiedBy>Špela Langus</cp:lastModifiedBy>
  <cp:revision>27</cp:revision>
  <dcterms:created xsi:type="dcterms:W3CDTF">2016-03-08T19:31:49Z</dcterms:created>
  <dcterms:modified xsi:type="dcterms:W3CDTF">2016-04-07T06:53:39Z</dcterms:modified>
</cp:coreProperties>
</file>