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E6BE48-8EB2-413A-BDAA-479A2DCC02E8}" type="datetimeFigureOut">
              <a:rPr lang="sl-SI" smtClean="0"/>
              <a:pPr/>
              <a:t>6.7.2016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55FF94-5185-4FB4-A58D-8AF45424C54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ERASMUS+</a:t>
            </a:r>
            <a:br>
              <a:rPr lang="sl-SI" dirty="0" smtClean="0"/>
            </a:br>
            <a:r>
              <a:rPr lang="sl-SI" dirty="0" smtClean="0"/>
              <a:t>ENGLISH MATTERS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err="1" smtClean="0"/>
              <a:t>Cooperative</a:t>
            </a:r>
            <a:r>
              <a:rPr lang="sl-SI" dirty="0" smtClean="0"/>
              <a:t> </a:t>
            </a:r>
            <a:r>
              <a:rPr lang="sl-SI" dirty="0" err="1" smtClean="0"/>
              <a:t>Learning</a:t>
            </a:r>
            <a:r>
              <a:rPr lang="sl-SI" dirty="0" smtClean="0"/>
              <a:t> </a:t>
            </a:r>
            <a:r>
              <a:rPr lang="sl-SI" dirty="0" err="1" smtClean="0"/>
              <a:t>Methodology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Teaching</a:t>
            </a:r>
            <a:endParaRPr lang="sl-SI" dirty="0" smtClean="0"/>
          </a:p>
          <a:p>
            <a:r>
              <a:rPr lang="sl-SI" dirty="0" smtClean="0"/>
              <a:t>Dublin – 28. 2. – 5. 3. 2016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/>
          <a:srcRect l="2217" t="2407" r="2217" b="2407"/>
          <a:stretch>
            <a:fillRect/>
          </a:stretch>
        </p:blipFill>
        <p:spPr bwMode="auto">
          <a:xfrm>
            <a:off x="1835696" y="332656"/>
            <a:ext cx="1345997" cy="61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1560195" cy="312420"/>
          </a:xfrm>
          <a:prstGeom prst="rect">
            <a:avLst/>
          </a:prstGeom>
          <a:noFill/>
        </p:spPr>
      </p:pic>
      <p:pic>
        <p:nvPicPr>
          <p:cNvPr id="8194" name="Picture 2" descr="http://www.englishmatters.org/img/english_matter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925835" cy="596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METODOLOGIJA</a:t>
            </a:r>
          </a:p>
          <a:p>
            <a:r>
              <a:rPr lang="sl-SI" dirty="0" smtClean="0"/>
              <a:t>IKT</a:t>
            </a:r>
          </a:p>
          <a:p>
            <a:r>
              <a:rPr lang="sl-SI" dirty="0" smtClean="0"/>
              <a:t>CLIL</a:t>
            </a:r>
          </a:p>
          <a:p>
            <a:r>
              <a:rPr lang="sl-SI" dirty="0" smtClean="0"/>
              <a:t>OCENJEVANJE </a:t>
            </a:r>
          </a:p>
          <a:p>
            <a:r>
              <a:rPr lang="sl-SI" dirty="0" smtClean="0"/>
              <a:t>PORTOFOLIO</a:t>
            </a:r>
          </a:p>
          <a:p>
            <a:r>
              <a:rPr lang="sl-SI" dirty="0" smtClean="0"/>
              <a:t>UČNE STRATEGIJE (uporaba vizualnih pripomočkov)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SEMINARJI IN DELAVNICE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0229_115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85728"/>
            <a:ext cx="6215106" cy="349599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 descr="20160229_11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429000"/>
            <a:ext cx="5715008" cy="3214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0229_171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1844431" cy="327898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EKSKURZIJE</a:t>
            </a:r>
            <a:endParaRPr lang="sl-SI" dirty="0"/>
          </a:p>
        </p:txBody>
      </p:sp>
      <p:pic>
        <p:nvPicPr>
          <p:cNvPr id="5" name="Slika 4" descr="20160229_163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071546"/>
            <a:ext cx="4714876" cy="2652118"/>
          </a:xfrm>
          <a:prstGeom prst="rect">
            <a:avLst/>
          </a:prstGeom>
        </p:spPr>
      </p:pic>
      <p:pic>
        <p:nvPicPr>
          <p:cNvPr id="6" name="Slika 5" descr="20160229_165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14752"/>
            <a:ext cx="2786082" cy="1643074"/>
          </a:xfrm>
          <a:prstGeom prst="rect">
            <a:avLst/>
          </a:prstGeom>
        </p:spPr>
      </p:pic>
      <p:pic>
        <p:nvPicPr>
          <p:cNvPr id="7" name="Slika 6" descr="20160301_154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14752"/>
            <a:ext cx="3857620" cy="2357454"/>
          </a:xfrm>
          <a:prstGeom prst="rect">
            <a:avLst/>
          </a:prstGeom>
        </p:spPr>
      </p:pic>
      <p:pic>
        <p:nvPicPr>
          <p:cNvPr id="8" name="Slika 7" descr="20160303_1636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214554"/>
            <a:ext cx="2714612" cy="1526969"/>
          </a:xfrm>
          <a:prstGeom prst="rect">
            <a:avLst/>
          </a:prstGeom>
        </p:spPr>
      </p:pic>
      <p:pic>
        <p:nvPicPr>
          <p:cNvPr id="9" name="Slika 8" descr="20160303_1619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286256"/>
            <a:ext cx="2143140" cy="15671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0302_105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4071966" cy="226298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KILKENNY IN GLENDALOUGH</a:t>
            </a:r>
            <a:endParaRPr lang="sl-SI" dirty="0"/>
          </a:p>
        </p:txBody>
      </p:sp>
      <p:pic>
        <p:nvPicPr>
          <p:cNvPr id="5" name="Slika 4" descr="20160302_152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286125"/>
            <a:ext cx="4000528" cy="2250298"/>
          </a:xfrm>
          <a:prstGeom prst="rect">
            <a:avLst/>
          </a:prstGeom>
        </p:spPr>
      </p:pic>
      <p:pic>
        <p:nvPicPr>
          <p:cNvPr id="6" name="Slika 5" descr="20160302_123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86124"/>
            <a:ext cx="4063997" cy="2214578"/>
          </a:xfrm>
          <a:prstGeom prst="rect">
            <a:avLst/>
          </a:prstGeom>
        </p:spPr>
      </p:pic>
      <p:pic>
        <p:nvPicPr>
          <p:cNvPr id="7" name="Slika 6" descr="20160302_152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71546"/>
            <a:ext cx="400052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0304_12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1500198" cy="2643206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OBISK DEKLIŠKE ŠOLE</a:t>
            </a:r>
            <a:endParaRPr lang="sl-SI" dirty="0"/>
          </a:p>
        </p:txBody>
      </p:sp>
      <p:pic>
        <p:nvPicPr>
          <p:cNvPr id="5" name="Slika 4" descr="20160304_094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428736"/>
            <a:ext cx="4191030" cy="2357454"/>
          </a:xfrm>
          <a:prstGeom prst="rect">
            <a:avLst/>
          </a:prstGeom>
        </p:spPr>
      </p:pic>
      <p:pic>
        <p:nvPicPr>
          <p:cNvPr id="6" name="Slika 5" descr="20160304_113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28604"/>
            <a:ext cx="1888629" cy="3357562"/>
          </a:xfrm>
          <a:prstGeom prst="rect">
            <a:avLst/>
          </a:prstGeom>
        </p:spPr>
      </p:pic>
      <p:pic>
        <p:nvPicPr>
          <p:cNvPr id="7" name="Slika 6" descr="20160304_112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78619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0304_203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880202" cy="225405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MREŽENJE</a:t>
            </a:r>
            <a:endParaRPr lang="sl-SI" dirty="0"/>
          </a:p>
        </p:txBody>
      </p:sp>
      <p:pic>
        <p:nvPicPr>
          <p:cNvPr id="5" name="Slika 4" descr="20160302_200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3929058" cy="2210095"/>
          </a:xfrm>
          <a:prstGeom prst="rect">
            <a:avLst/>
          </a:prstGeom>
        </p:spPr>
      </p:pic>
      <p:pic>
        <p:nvPicPr>
          <p:cNvPr id="6" name="Slika 5" descr="20160304_201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714752"/>
            <a:ext cx="4357686" cy="24511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0304_140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3" y="1481138"/>
            <a:ext cx="4023078" cy="226298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PREDSTAVITVE</a:t>
            </a:r>
            <a:endParaRPr lang="sl-SI" dirty="0"/>
          </a:p>
        </p:txBody>
      </p:sp>
      <p:pic>
        <p:nvPicPr>
          <p:cNvPr id="5" name="Slika 4" descr="20160304_140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714752"/>
            <a:ext cx="4318031" cy="24288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43</Words>
  <Application>Microsoft Office PowerPoint</Application>
  <PresentationFormat>Diaprojekcija na zaslonu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Stekanje</vt:lpstr>
      <vt:lpstr>ERASMUS+ ENGLISH MATTERS</vt:lpstr>
      <vt:lpstr>SEMINARJI IN DELAVNICE</vt:lpstr>
      <vt:lpstr>Diapozitiv 3</vt:lpstr>
      <vt:lpstr>EKSKURZIJE</vt:lpstr>
      <vt:lpstr>KILKENNY IN GLENDALOUGH</vt:lpstr>
      <vt:lpstr>OBISK DEKLIŠKE ŠOLE</vt:lpstr>
      <vt:lpstr>MREŽENJE</vt:lpstr>
      <vt:lpstr>PREDSTAVITVE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ang_kab</dc:creator>
  <cp:lastModifiedBy>Špela Langus</cp:lastModifiedBy>
  <cp:revision>13</cp:revision>
  <dcterms:created xsi:type="dcterms:W3CDTF">2016-07-06T08:16:11Z</dcterms:created>
  <dcterms:modified xsi:type="dcterms:W3CDTF">2016-07-06T13:40:14Z</dcterms:modified>
</cp:coreProperties>
</file>