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8" r:id="rId2"/>
  </p:sldMasterIdLst>
  <p:sldIdLst>
    <p:sldId id="256" r:id="rId3"/>
    <p:sldId id="271" r:id="rId4"/>
    <p:sldId id="276" r:id="rId5"/>
    <p:sldId id="277" r:id="rId6"/>
    <p:sldId id="314" r:id="rId7"/>
    <p:sldId id="318" r:id="rId8"/>
    <p:sldId id="280" r:id="rId9"/>
    <p:sldId id="281" r:id="rId10"/>
    <p:sldId id="282" r:id="rId11"/>
    <p:sldId id="283" r:id="rId12"/>
    <p:sldId id="285" r:id="rId13"/>
    <p:sldId id="287" r:id="rId14"/>
    <p:sldId id="289" r:id="rId15"/>
    <p:sldId id="290" r:id="rId16"/>
    <p:sldId id="291" r:id="rId17"/>
    <p:sldId id="292" r:id="rId18"/>
    <p:sldId id="296" r:id="rId19"/>
    <p:sldId id="298" r:id="rId20"/>
    <p:sldId id="311" r:id="rId21"/>
    <p:sldId id="300" r:id="rId22"/>
    <p:sldId id="306" r:id="rId23"/>
    <p:sldId id="307" r:id="rId24"/>
    <p:sldId id="279" r:id="rId25"/>
    <p:sldId id="317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66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6424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18911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5253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66109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9532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86504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3536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11090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75644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00025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3909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18498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600189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18683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0530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9361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6/22/2017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6/22/2017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25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819509" y="1535503"/>
            <a:ext cx="8876582" cy="1233576"/>
          </a:xfrm>
        </p:spPr>
        <p:txBody>
          <a:bodyPr/>
          <a:lstStyle/>
          <a:p>
            <a:r>
              <a:rPr lang="sl-SI" sz="4400" b="1" dirty="0" smtClean="0"/>
              <a:t>ERASMUS+ NI MUS, POMAGA PA</a:t>
            </a:r>
            <a:endParaRPr lang="sl-SI" sz="4400" b="1" i="1" dirty="0">
              <a:latin typeface="Arial Rounded MT Bold" panose="020F0704030504030204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769687" y="2901090"/>
            <a:ext cx="5830849" cy="3249544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sl-SI" b="1" dirty="0" smtClean="0">
                <a:solidFill>
                  <a:schemeClr val="accent2">
                    <a:lumMod val="50000"/>
                  </a:schemeClr>
                </a:solidFill>
              </a:rPr>
              <a:t>PREDSTAVITEV MOBILNOSTI DIJAKOV IN UČITELJEV V OKVIRU PROJKETA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sl-SI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LET'S CROSS BORDERS – SCHOOL FOR LIFE</a:t>
            </a:r>
            <a:endParaRPr lang="sl-SI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sl-SI" b="1" dirty="0" smtClean="0">
                <a:solidFill>
                  <a:schemeClr val="accent2">
                    <a:lumMod val="50000"/>
                  </a:schemeClr>
                </a:solidFill>
              </a:rPr>
              <a:t>“School4life”</a:t>
            </a:r>
          </a:p>
          <a:p>
            <a:pPr algn="ctr"/>
            <a:r>
              <a:rPr lang="sl-SI" b="1" dirty="0" smtClean="0">
                <a:solidFill>
                  <a:schemeClr val="accent2">
                    <a:lumMod val="50000"/>
                  </a:schemeClr>
                </a:solidFill>
              </a:rPr>
              <a:t>NEMČIJA </a:t>
            </a:r>
            <a:r>
              <a:rPr lang="sl-SI" b="1" dirty="0" smtClean="0">
                <a:solidFill>
                  <a:schemeClr val="accent2">
                    <a:lumMod val="50000"/>
                  </a:schemeClr>
                </a:solidFill>
              </a:rPr>
              <a:t>2016/2017 in</a:t>
            </a:r>
          </a:p>
          <a:p>
            <a:pPr algn="ctr"/>
            <a:r>
              <a:rPr lang="sl-SI" b="1" dirty="0" smtClean="0">
                <a:solidFill>
                  <a:schemeClr val="accent2">
                    <a:lumMod val="50000"/>
                  </a:schemeClr>
                </a:solidFill>
              </a:rPr>
              <a:t>AKTUALNIH MOBILNOSTI </a:t>
            </a:r>
            <a:r>
              <a:rPr lang="sl-SI" b="1" dirty="0" smtClean="0">
                <a:solidFill>
                  <a:schemeClr val="accent2">
                    <a:lumMod val="50000"/>
                  </a:schemeClr>
                </a:solidFill>
              </a:rPr>
              <a:t>KA1 </a:t>
            </a:r>
            <a:r>
              <a:rPr lang="sl-SI" b="1" dirty="0" smtClean="0">
                <a:solidFill>
                  <a:schemeClr val="accent2">
                    <a:lumMod val="50000"/>
                  </a:schemeClr>
                </a:solidFill>
              </a:rPr>
              <a:t>V </a:t>
            </a:r>
            <a:r>
              <a:rPr lang="sl-SI" b="1" dirty="0" smtClean="0">
                <a:solidFill>
                  <a:schemeClr val="accent2">
                    <a:lumMod val="50000"/>
                  </a:schemeClr>
                </a:solidFill>
              </a:rPr>
              <a:t>OKVIRU PROGRAMA </a:t>
            </a:r>
            <a:r>
              <a:rPr lang="sl-SI" b="1" dirty="0" smtClean="0">
                <a:solidFill>
                  <a:schemeClr val="accent2">
                    <a:lumMod val="50000"/>
                  </a:schemeClr>
                </a:solidFill>
              </a:rPr>
              <a:t>ERASMUS+</a:t>
            </a:r>
            <a:endParaRPr lang="sl-SI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sl-SI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sl-SI" b="1" dirty="0" smtClean="0">
                <a:solidFill>
                  <a:schemeClr val="accent2">
                    <a:lumMod val="50000"/>
                  </a:schemeClr>
                </a:solidFill>
              </a:rPr>
              <a:t>Predstavili</a:t>
            </a:r>
            <a:r>
              <a:rPr lang="sl-SI" b="1" dirty="0" smtClean="0">
                <a:solidFill>
                  <a:schemeClr val="accent2">
                    <a:lumMod val="50000"/>
                  </a:schemeClr>
                </a:solidFill>
              </a:rPr>
              <a:t>:</a:t>
            </a:r>
          </a:p>
          <a:p>
            <a:pPr algn="ctr"/>
            <a:r>
              <a:rPr lang="sl-SI" b="1" dirty="0" smtClean="0">
                <a:solidFill>
                  <a:schemeClr val="accent2">
                    <a:lumMod val="50000"/>
                  </a:schemeClr>
                </a:solidFill>
              </a:rPr>
              <a:t>- Klara Jenko, udeleženka mobilnosti </a:t>
            </a:r>
            <a:r>
              <a:rPr lang="sl-SI" b="1" dirty="0" err="1" smtClean="0">
                <a:solidFill>
                  <a:schemeClr val="accent2">
                    <a:lumMod val="50000"/>
                  </a:schemeClr>
                </a:solidFill>
              </a:rPr>
              <a:t>3.M</a:t>
            </a:r>
            <a:r>
              <a:rPr lang="sl-SI" b="1" dirty="0" smtClean="0">
                <a:solidFill>
                  <a:schemeClr val="accent2">
                    <a:lumMod val="50000"/>
                  </a:schemeClr>
                </a:solidFill>
              </a:rPr>
              <a:t>,</a:t>
            </a:r>
          </a:p>
          <a:p>
            <a:pPr algn="ctr"/>
            <a:r>
              <a:rPr lang="sl-SI" b="1" dirty="0" smtClean="0">
                <a:solidFill>
                  <a:schemeClr val="accent2">
                    <a:lumMod val="50000"/>
                  </a:schemeClr>
                </a:solidFill>
              </a:rPr>
              <a:t>Mojca Logar, udeleženka mobilnosti </a:t>
            </a:r>
          </a:p>
          <a:p>
            <a:pPr algn="ctr"/>
            <a:r>
              <a:rPr lang="sl-SI" b="1" dirty="0" smtClean="0"/>
              <a:t> </a:t>
            </a:r>
            <a:endParaRPr lang="sl-SI" dirty="0" smtClean="0"/>
          </a:p>
          <a:p>
            <a:endParaRPr lang="sl-SI" b="1" dirty="0">
              <a:solidFill>
                <a:schemeClr val="tx1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945256" y="217924"/>
            <a:ext cx="2857500" cy="1333500"/>
          </a:xfrm>
          <a:prstGeom prst="rect">
            <a:avLst/>
          </a:prstGeom>
        </p:spPr>
      </p:pic>
      <p:pic>
        <p:nvPicPr>
          <p:cNvPr id="1026" name="Picture 2" descr="C:\Users\Špela\Desktop\ERASMUS+ KA1_VET_14_16\logo-erasmus-plus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370443" y="465974"/>
            <a:ext cx="3535642" cy="7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6251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OGLED MESTA Z DIJAKI ŠOLE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858932" y="266960"/>
            <a:ext cx="4366649" cy="6219567"/>
          </a:xfr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2816" y="2236260"/>
            <a:ext cx="4741333" cy="3556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097883" y="157540"/>
            <a:ext cx="1542857" cy="720000"/>
          </a:xfrm>
          <a:prstGeom prst="rect">
            <a:avLst/>
          </a:prstGeom>
        </p:spPr>
      </p:pic>
      <p:pic>
        <p:nvPicPr>
          <p:cNvPr id="7" name="Picture 2" descr="C:\Users\Špela\Desktop\ERASMUS+ KA1_VET_14_16\logo-erasmus-plus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154119" y="129544"/>
            <a:ext cx="1767821" cy="36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6937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ULM, UMETNOSTNI MUZEJ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0" y="2093913"/>
            <a:ext cx="5904445" cy="4428334"/>
          </a:xfrm>
          <a:prstGeom prst="rect">
            <a:avLst/>
          </a:prstGeom>
        </p:spPr>
      </p:pic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190" y="2640810"/>
            <a:ext cx="5173573" cy="388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097883" y="157540"/>
            <a:ext cx="1542857" cy="720000"/>
          </a:xfrm>
          <a:prstGeom prst="rect">
            <a:avLst/>
          </a:prstGeom>
        </p:spPr>
      </p:pic>
      <p:pic>
        <p:nvPicPr>
          <p:cNvPr id="7" name="Picture 2" descr="C:\Users\Špela\Desktop\ERASMUS+ KA1_VET_14_16\logo-erasmus-plus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154119" y="129544"/>
            <a:ext cx="1767821" cy="36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557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OGLED CERKVE</a:t>
            </a:r>
            <a:endParaRPr lang="sl-SI" dirty="0"/>
          </a:p>
        </p:txBody>
      </p:sp>
      <p:pic>
        <p:nvPicPr>
          <p:cNvPr id="6" name="Označba mesta vsebin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544455" y="184969"/>
            <a:ext cx="3956355" cy="6534808"/>
          </a:xfrm>
          <a:prstGeom prst="rect">
            <a:avLst/>
          </a:prstGeom>
        </p:spPr>
      </p:pic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850" y="1448565"/>
            <a:ext cx="3954675" cy="527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097883" y="157540"/>
            <a:ext cx="1542857" cy="720000"/>
          </a:xfrm>
          <a:prstGeom prst="rect">
            <a:avLst/>
          </a:prstGeom>
        </p:spPr>
      </p:pic>
      <p:pic>
        <p:nvPicPr>
          <p:cNvPr id="7" name="Picture 2" descr="C:\Users\Špela\Desktop\ERASMUS+ KA1_VET_14_16\logo-erasmus-plus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154119" y="129544"/>
            <a:ext cx="1767821" cy="36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8267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SPREHOD OB REKI DONAVI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 flipH="1">
            <a:off x="9274000" y="2147977"/>
            <a:ext cx="810278" cy="189781"/>
          </a:xfrm>
        </p:spPr>
        <p:txBody>
          <a:bodyPr>
            <a:normAutofit fontScale="40000" lnSpcReduction="20000"/>
          </a:bodyPr>
          <a:lstStyle/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3" y="1215242"/>
            <a:ext cx="7263442" cy="544758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097883" y="157540"/>
            <a:ext cx="1542857" cy="720000"/>
          </a:xfrm>
          <a:prstGeom prst="rect">
            <a:avLst/>
          </a:prstGeom>
        </p:spPr>
      </p:pic>
      <p:pic>
        <p:nvPicPr>
          <p:cNvPr id="7" name="Picture 2" descr="C:\Users\Špela\Desktop\ERASMUS+ KA1_VET_14_16\logo-erasmus-plus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154119" y="129544"/>
            <a:ext cx="1767821" cy="360000"/>
          </a:xfrm>
          <a:prstGeom prst="rect">
            <a:avLst/>
          </a:prstGeom>
          <a:noFill/>
        </p:spPr>
      </p:pic>
      <p:pic>
        <p:nvPicPr>
          <p:cNvPr id="8" name="Picture 2" descr="D:\Users\2druzboslovje_kab\Pictures\Nemčija_Geislingen\IMG_162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984523" y="1792539"/>
            <a:ext cx="5129844" cy="38473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8838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Kako je pri njihovem pouku?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610" y="1435100"/>
            <a:ext cx="6722533" cy="5041900"/>
          </a:xfr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097883" y="157540"/>
            <a:ext cx="1542857" cy="720000"/>
          </a:xfrm>
          <a:prstGeom prst="rect">
            <a:avLst/>
          </a:prstGeom>
        </p:spPr>
      </p:pic>
      <p:pic>
        <p:nvPicPr>
          <p:cNvPr id="6" name="Picture 2" descr="C:\Users\Špela\Desktop\ERASMUS+ KA1_VET_14_16\logo-erasmus-plus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154119" y="129544"/>
            <a:ext cx="1767821" cy="36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6543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 MESTO </a:t>
            </a:r>
            <a:br>
              <a:rPr lang="sl-SI" dirty="0" smtClean="0"/>
            </a:br>
            <a:r>
              <a:rPr lang="sl-SI" dirty="0" smtClean="0"/>
              <a:t>STUTTGART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00924" y="1220688"/>
            <a:ext cx="6019007" cy="451425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11" y="1908969"/>
            <a:ext cx="6104467" cy="4578350"/>
          </a:xfrm>
          <a:prstGeom prst="rect">
            <a:avLst/>
          </a:prstGeom>
        </p:spPr>
      </p:pic>
      <p:sp>
        <p:nvSpPr>
          <p:cNvPr id="8" name="Označba mesta vsebine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097883" y="157540"/>
            <a:ext cx="1542857" cy="720000"/>
          </a:xfrm>
          <a:prstGeom prst="rect">
            <a:avLst/>
          </a:prstGeom>
        </p:spPr>
      </p:pic>
      <p:pic>
        <p:nvPicPr>
          <p:cNvPr id="9" name="Picture 2" descr="C:\Users\Špela\Desktop\ERASMUS+ KA1_VET_14_16\logo-erasmus-plus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154119" y="129544"/>
            <a:ext cx="1767821" cy="36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1083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OGLED MESTA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0856" y="1128814"/>
            <a:ext cx="6255545" cy="4691658"/>
          </a:xfr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15" y="1714500"/>
            <a:ext cx="6347885" cy="476091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097883" y="157540"/>
            <a:ext cx="1542857" cy="720000"/>
          </a:xfrm>
          <a:prstGeom prst="rect">
            <a:avLst/>
          </a:prstGeom>
        </p:spPr>
      </p:pic>
      <p:pic>
        <p:nvPicPr>
          <p:cNvPr id="7" name="Picture 2" descr="C:\Users\Špela\Desktop\ERASMUS+ KA1_VET_14_16\logo-erasmus-plus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154119" y="129544"/>
            <a:ext cx="1767821" cy="36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6399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KOBILARNA MARBACH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714" y="2359908"/>
            <a:ext cx="5593994" cy="4195496"/>
          </a:xfr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2624" y="2108199"/>
            <a:ext cx="6059135" cy="454435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097883" y="157540"/>
            <a:ext cx="1542857" cy="720000"/>
          </a:xfrm>
          <a:prstGeom prst="rect">
            <a:avLst/>
          </a:prstGeom>
        </p:spPr>
      </p:pic>
      <p:pic>
        <p:nvPicPr>
          <p:cNvPr id="6" name="Picture 2" descr="C:\Users\Špela\Desktop\ERASMUS+ KA1_VET_14_16\logo-erasmus-plus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154119" y="129544"/>
            <a:ext cx="1767821" cy="36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6712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OGLED POSESTVA KOBILARNE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919588"/>
            <a:ext cx="6248400" cy="46863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2764" y="1003537"/>
            <a:ext cx="6402686" cy="480201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097883" y="157540"/>
            <a:ext cx="1542857" cy="720000"/>
          </a:xfrm>
          <a:prstGeom prst="rect">
            <a:avLst/>
          </a:prstGeom>
        </p:spPr>
      </p:pic>
      <p:pic>
        <p:nvPicPr>
          <p:cNvPr id="8" name="Picture 2" descr="C:\Users\Špela\Desktop\ERASMUS+ KA1_VET_14_16\logo-erasmus-plus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154119" y="129544"/>
            <a:ext cx="1767821" cy="36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6863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70" y="0"/>
            <a:ext cx="9179511" cy="687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097883" y="157540"/>
            <a:ext cx="1542857" cy="720000"/>
          </a:xfrm>
          <a:prstGeom prst="rect">
            <a:avLst/>
          </a:prstGeom>
        </p:spPr>
      </p:pic>
      <p:pic>
        <p:nvPicPr>
          <p:cNvPr id="5" name="Picture 2" descr="C:\Users\Špela\Desktop\ERASMUS+ KA1_VET_14_16\logo-erasmus-plus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154119" y="129544"/>
            <a:ext cx="1767821" cy="36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86394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sl-SI" b="1" dirty="0" smtClean="0">
                <a:solidFill>
                  <a:schemeClr val="tx1"/>
                </a:solidFill>
              </a:rPr>
              <a:t>MOBILNOSTI KA1 (KLJUČNI UKREP 1) V OKVIRU PROGRAMA ERASMUS+</a:t>
            </a:r>
          </a:p>
          <a:p>
            <a:pPr>
              <a:buNone/>
            </a:pPr>
            <a:r>
              <a:rPr lang="sl-SI" dirty="0" smtClean="0">
                <a:solidFill>
                  <a:schemeClr val="tx1"/>
                </a:solidFill>
              </a:rPr>
              <a:t>-    UČNA MOBILNOST POSAMEZNIKOV NA PODROČJU POKLICNEGA IZOBRAŽEVANJA IN USPOSABLJANJA:</a:t>
            </a:r>
          </a:p>
          <a:p>
            <a:r>
              <a:rPr lang="sl-SI" b="1" dirty="0" err="1" smtClean="0">
                <a:solidFill>
                  <a:schemeClr val="tx1"/>
                </a:solidFill>
              </a:rPr>
              <a:t>Pejmo</a:t>
            </a:r>
            <a:r>
              <a:rPr lang="sl-SI" b="1" dirty="0" smtClean="0">
                <a:solidFill>
                  <a:schemeClr val="tx1"/>
                </a:solidFill>
              </a:rPr>
              <a:t> na Poljsko “</a:t>
            </a:r>
            <a:r>
              <a:rPr lang="sl-SI" b="1" dirty="0" err="1" smtClean="0">
                <a:solidFill>
                  <a:schemeClr val="tx1"/>
                </a:solidFill>
              </a:rPr>
              <a:t>GimBc</a:t>
            </a:r>
            <a:r>
              <a:rPr lang="sl-SI" b="1" dirty="0" smtClean="0">
                <a:solidFill>
                  <a:schemeClr val="tx1"/>
                </a:solidFill>
              </a:rPr>
              <a:t>-Po”, </a:t>
            </a:r>
            <a:r>
              <a:rPr lang="sl-SI" dirty="0" smtClean="0">
                <a:solidFill>
                  <a:schemeClr val="tx1"/>
                </a:solidFill>
              </a:rPr>
              <a:t>mobilnost dijakov strokovne gimnazije BC Naklo,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Let's cross borders – school for life</a:t>
            </a:r>
            <a:r>
              <a:rPr lang="sl-SI" b="1" dirty="0" smtClean="0">
                <a:solidFill>
                  <a:schemeClr val="tx1"/>
                </a:solidFill>
              </a:rPr>
              <a:t> “School4life”  </a:t>
            </a:r>
            <a:r>
              <a:rPr lang="sl-SI" dirty="0" smtClean="0">
                <a:solidFill>
                  <a:schemeClr val="tx1"/>
                </a:solidFill>
              </a:rPr>
              <a:t>- </a:t>
            </a:r>
            <a:r>
              <a:rPr lang="pl-PL" dirty="0" smtClean="0">
                <a:solidFill>
                  <a:schemeClr val="tx1"/>
                </a:solidFill>
              </a:rPr>
              <a:t> mobilnosti za dijake </a:t>
            </a:r>
            <a:r>
              <a:rPr lang="sl-SI" dirty="0" smtClean="0">
                <a:solidFill>
                  <a:schemeClr val="tx1"/>
                </a:solidFill>
              </a:rPr>
              <a:t> z namenom usposabljanja v tujini in učitelje </a:t>
            </a:r>
            <a:r>
              <a:rPr lang="pl-PL" dirty="0" smtClean="0">
                <a:solidFill>
                  <a:schemeClr val="tx1"/>
                </a:solidFill>
              </a:rPr>
              <a:t>z namenom poučevanja in/ali usposabljanja v tujini.</a:t>
            </a:r>
          </a:p>
          <a:p>
            <a:pPr>
              <a:buNone/>
            </a:pPr>
            <a:r>
              <a:rPr lang="sl-SI" dirty="0" smtClean="0">
                <a:solidFill>
                  <a:schemeClr val="tx1"/>
                </a:solidFill>
              </a:rPr>
              <a:t>-    UČNA MOBILNOST POSAMEZNIKOV NA PODROČJU ŠOLSKEGA IZOBRAŽEVANJA:</a:t>
            </a:r>
          </a:p>
          <a:p>
            <a:pPr>
              <a:buNone/>
            </a:pPr>
            <a:r>
              <a:rPr lang="sl-SI" dirty="0" smtClean="0">
                <a:solidFill>
                  <a:schemeClr val="tx1"/>
                </a:solidFill>
              </a:rPr>
              <a:t>     </a:t>
            </a:r>
            <a:r>
              <a:rPr lang="sl-SI" b="1" dirty="0" smtClean="0">
                <a:solidFill>
                  <a:schemeClr val="tx1"/>
                </a:solidFill>
              </a:rPr>
              <a:t>Znanje tujih jezikov za kakovostnejšo internacionalizacijo - </a:t>
            </a:r>
            <a:r>
              <a:rPr lang="sl-SI" dirty="0" smtClean="0">
                <a:solidFill>
                  <a:schemeClr val="tx1"/>
                </a:solidFill>
              </a:rPr>
              <a:t>nadgrajevanje znanja tujih jezikov pri učiteljih tujih jezikov, drugih učiteljih, vodstvenemu kadru ter zaposlenih v medpodjetniškemu izobraževalnemu centru in skupnih službah.</a:t>
            </a:r>
          </a:p>
          <a:p>
            <a:pPr>
              <a:buNone/>
            </a:pPr>
            <a:endParaRPr lang="sl-SI" dirty="0" smtClean="0"/>
          </a:p>
          <a:p>
            <a:endParaRPr lang="sl-SI" dirty="0" smtClean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097883" y="157540"/>
            <a:ext cx="1542857" cy="720000"/>
          </a:xfrm>
          <a:prstGeom prst="rect">
            <a:avLst/>
          </a:prstGeom>
        </p:spPr>
      </p:pic>
      <p:pic>
        <p:nvPicPr>
          <p:cNvPr id="5" name="Picture 2" descr="C:\Users\Špela\Desktop\ERASMUS+ KA1_VET_14_16\logo-erasmus-plus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154119" y="129544"/>
            <a:ext cx="1767821" cy="3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POGLED Z OBZIDJA GRADU V</a:t>
            </a:r>
            <a:br>
              <a:rPr lang="sl-SI" dirty="0" smtClean="0"/>
            </a:br>
            <a:r>
              <a:rPr lang="sl-SI" dirty="0" smtClean="0"/>
              <a:t>ESSLINGENU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001376"/>
            <a:ext cx="6069099" cy="455182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8842" y="974725"/>
            <a:ext cx="6375400" cy="478155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097883" y="157540"/>
            <a:ext cx="1542857" cy="72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1037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GLED TOVARNE WMF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64" y="2040235"/>
            <a:ext cx="6057106" cy="454283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0751" y="1076457"/>
            <a:ext cx="6418792" cy="481409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097883" y="157540"/>
            <a:ext cx="1542857" cy="72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4003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OKRASNI VRT PRI TOVARNI WMF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754" y="1270000"/>
            <a:ext cx="7111827" cy="5333871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097883" y="157540"/>
            <a:ext cx="1542857" cy="72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0991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sl-SI" dirty="0" smtClean="0"/>
          </a:p>
          <a:p>
            <a:endParaRPr lang="sl-SI" dirty="0" smtClean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097883" y="157540"/>
            <a:ext cx="1542857" cy="720000"/>
          </a:xfrm>
          <a:prstGeom prst="rect">
            <a:avLst/>
          </a:prstGeom>
        </p:spPr>
      </p:pic>
      <p:pic>
        <p:nvPicPr>
          <p:cNvPr id="5" name="Picture 2" descr="C:\Users\Špela\Desktop\ERASMUS+ KA1_VET_14_16\logo-erasmus-plus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154119" y="129544"/>
            <a:ext cx="1767821" cy="360000"/>
          </a:xfrm>
          <a:prstGeom prst="rect">
            <a:avLst/>
          </a:prstGeom>
          <a:noFill/>
        </p:spPr>
      </p:pic>
      <p:pic>
        <p:nvPicPr>
          <p:cNvPr id="5122" name="Picture 2" descr="D:\Users\2druzboslovje_kab\Pictures\Nemčija_Geislingen\IMG_199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858"/>
            <a:ext cx="9809671" cy="73565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KAJ SMO SE NAUČILI, KATERE VEŠČINE SMO PRIDOBILI? BI TO PRIPOROČALI DRUGIM?</a:t>
            </a:r>
            <a:endParaRPr lang="sl-SI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1851"/>
            <a:ext cx="6463385" cy="4846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685" y="2639462"/>
            <a:ext cx="5622416" cy="421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097883" y="157540"/>
            <a:ext cx="1542857" cy="720000"/>
          </a:xfrm>
          <a:prstGeom prst="rect">
            <a:avLst/>
          </a:prstGeom>
        </p:spPr>
      </p:pic>
      <p:pic>
        <p:nvPicPr>
          <p:cNvPr id="6" name="Picture 2" descr="C:\Users\Špela\Desktop\ERASMUS+ KA1_VET_14_16\logo-erasmus-plus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154119" y="129544"/>
            <a:ext cx="1767821" cy="36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38883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sl-SI" dirty="0" smtClean="0"/>
          </a:p>
          <a:p>
            <a:endParaRPr lang="sl-SI" dirty="0" smtClean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097883" y="157540"/>
            <a:ext cx="1542857" cy="720000"/>
          </a:xfrm>
          <a:prstGeom prst="rect">
            <a:avLst/>
          </a:prstGeom>
        </p:spPr>
      </p:pic>
      <p:pic>
        <p:nvPicPr>
          <p:cNvPr id="5" name="Picture 2" descr="C:\Users\Špela\Desktop\ERASMUS+ KA1_VET_14_16\logo-erasmus-plus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154119" y="129544"/>
            <a:ext cx="1767821" cy="360000"/>
          </a:xfrm>
          <a:prstGeom prst="rect">
            <a:avLst/>
          </a:prstGeom>
          <a:noFill/>
        </p:spPr>
      </p:pic>
      <p:pic>
        <p:nvPicPr>
          <p:cNvPr id="1026" name="Picture 2" descr="D:\Users\2druzboslovje_kab\Pictures\Nemčija_Geislingen\IMG_006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56" y="0"/>
            <a:ext cx="10119262" cy="67559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Špela\Desktop\ERASMUS+ KA1_VET_14_16\logo-erasmus-plus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306519" y="281944"/>
            <a:ext cx="1767821" cy="3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168550" y="1388853"/>
            <a:ext cx="1345721" cy="448574"/>
          </a:xfrm>
        </p:spPr>
        <p:txBody>
          <a:bodyPr>
            <a:normAutofit fontScale="90000"/>
          </a:bodyPr>
          <a:lstStyle/>
          <a:p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sl-SI" dirty="0" smtClean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097883" y="157540"/>
            <a:ext cx="1542857" cy="720000"/>
          </a:xfrm>
          <a:prstGeom prst="rect">
            <a:avLst/>
          </a:prstGeom>
        </p:spPr>
      </p:pic>
      <p:pic>
        <p:nvPicPr>
          <p:cNvPr id="5" name="Picture 2" descr="C:\Users\Špela\Desktop\ERASMUS+ KA1_VET_14_16\logo-erasmus-plus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154119" y="129544"/>
            <a:ext cx="1767821" cy="360000"/>
          </a:xfrm>
          <a:prstGeom prst="rect">
            <a:avLst/>
          </a:prstGeom>
          <a:noFill/>
        </p:spPr>
      </p:pic>
      <p:pic>
        <p:nvPicPr>
          <p:cNvPr id="2050" name="Picture 2" descr="D:\Users\2druzboslovje_kab\Pictures\Nemčija_Geislingen\IMG_007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198" y="717657"/>
            <a:ext cx="3818793" cy="25495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Users\2druzboslovje_kab\Pictures\Nemčija_Geislingen\IMG_2173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124" y="3361384"/>
            <a:ext cx="4469414" cy="33520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Users\2druzboslovje_kab\Pictures\Nemčija_Geislingen\IMG_2182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220" y="1385934"/>
            <a:ext cx="4674585" cy="35059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7170" name="Picture 2" descr="D:\Users\2druzboslovje_kab\Pictures\Nemčija_Geislingen\IMG_30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47" y="-5297"/>
            <a:ext cx="10280342" cy="68632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Špela\Desktop\ERASMUS+ KA1_VET_14_16\logo-erasmus-plus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40715" y="181302"/>
            <a:ext cx="1767821" cy="360000"/>
          </a:xfrm>
          <a:prstGeom prst="rect">
            <a:avLst/>
          </a:prstGeom>
          <a:noFill/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097883" y="157540"/>
            <a:ext cx="1542857" cy="72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3246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KAKO PRIDEŠ DO IMENJAVE?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tx1"/>
                </a:solidFill>
              </a:rPr>
              <a:t>PRIJAVA – KARIERNA MAPA</a:t>
            </a:r>
          </a:p>
          <a:p>
            <a:r>
              <a:rPr lang="sl-SI" dirty="0" smtClean="0">
                <a:solidFill>
                  <a:schemeClr val="tx1"/>
                </a:solidFill>
              </a:rPr>
              <a:t>IZBOR</a:t>
            </a:r>
          </a:p>
          <a:p>
            <a:r>
              <a:rPr lang="sl-SI" dirty="0" smtClean="0">
                <a:solidFill>
                  <a:schemeClr val="tx1"/>
                </a:solidFill>
              </a:rPr>
              <a:t>JEZIKOVNO – KULTURNA PRIPRAVA</a:t>
            </a:r>
          </a:p>
          <a:p>
            <a:r>
              <a:rPr lang="sl-SI" dirty="0" smtClean="0">
                <a:solidFill>
                  <a:schemeClr val="tx1"/>
                </a:solidFill>
              </a:rPr>
              <a:t>IZPOLNJEVANJE VPRAŠALNIKOV</a:t>
            </a:r>
          </a:p>
          <a:p>
            <a:r>
              <a:rPr lang="sl-SI" dirty="0" smtClean="0">
                <a:solidFill>
                  <a:schemeClr val="tx1"/>
                </a:solidFill>
              </a:rPr>
              <a:t>POGUM – ODPRAVITI SE NA POT ZA 14 DNI</a:t>
            </a:r>
          </a:p>
          <a:p>
            <a:r>
              <a:rPr lang="sl-SI" dirty="0" smtClean="0">
                <a:solidFill>
                  <a:schemeClr val="tx1"/>
                </a:solidFill>
              </a:rPr>
              <a:t>SESTANEK</a:t>
            </a:r>
          </a:p>
          <a:p>
            <a:r>
              <a:rPr lang="sl-SI" dirty="0" smtClean="0">
                <a:solidFill>
                  <a:schemeClr val="tx1"/>
                </a:solidFill>
              </a:rPr>
              <a:t>ODSOTNOST OD POUKA</a:t>
            </a:r>
          </a:p>
          <a:p>
            <a:r>
              <a:rPr lang="sl-SI" dirty="0" smtClean="0">
                <a:solidFill>
                  <a:schemeClr val="tx1"/>
                </a:solidFill>
              </a:rPr>
              <a:t>SPOZNAVANJE Z NOVIMI DIJAKI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097883" y="157540"/>
            <a:ext cx="1542857" cy="720000"/>
          </a:xfrm>
          <a:prstGeom prst="rect">
            <a:avLst/>
          </a:prstGeom>
        </p:spPr>
      </p:pic>
      <p:pic>
        <p:nvPicPr>
          <p:cNvPr id="5" name="Picture 2" descr="C:\Users\Špela\Desktop\ERASMUS+ KA1_VET_14_16\logo-erasmus-plus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154119" y="129544"/>
            <a:ext cx="1767821" cy="36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23144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12. 3. 2017</a:t>
            </a:r>
            <a:br>
              <a:rPr lang="sl-SI" dirty="0" smtClean="0"/>
            </a:br>
            <a:r>
              <a:rPr lang="sl-SI" dirty="0" smtClean="0"/>
              <a:t>POT V NEMČIJO – VILLACH 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9191" y="2654663"/>
            <a:ext cx="5292249" cy="3969187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41512" y="-62144"/>
            <a:ext cx="4662826" cy="349711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512" y="3563418"/>
            <a:ext cx="4480510" cy="336038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0322170" y="114408"/>
            <a:ext cx="1542857" cy="720000"/>
          </a:xfrm>
          <a:prstGeom prst="rect">
            <a:avLst/>
          </a:prstGeom>
        </p:spPr>
      </p:pic>
      <p:pic>
        <p:nvPicPr>
          <p:cNvPr id="8" name="Picture 2" descr="C:\Users\Špela\Desktop\ERASMUS+ KA1_VET_14_16\logo-erasmus-plus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154119" y="129544"/>
            <a:ext cx="1767821" cy="36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2161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GEISLINGEN AN DER STEIGE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44039" y="752512"/>
            <a:ext cx="3881438" cy="6889552"/>
          </a:xfr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313029" y="432047"/>
            <a:ext cx="3863662" cy="57658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097883" y="157540"/>
            <a:ext cx="1542857" cy="720000"/>
          </a:xfrm>
          <a:prstGeom prst="rect">
            <a:avLst/>
          </a:prstGeom>
        </p:spPr>
      </p:pic>
      <p:pic>
        <p:nvPicPr>
          <p:cNvPr id="7" name="Picture 2" descr="C:\Users\Špela\Desktop\ERASMUS+ KA1_VET_14_16\logo-erasmus-plus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154119" y="129544"/>
            <a:ext cx="1767821" cy="36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0211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 OGLED ŠOLE, RAZDELITEV V RAZREDE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9" y="2262188"/>
            <a:ext cx="5785907" cy="4339431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94619"/>
            <a:ext cx="5842000" cy="43815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097883" y="157540"/>
            <a:ext cx="1542857" cy="720000"/>
          </a:xfrm>
          <a:prstGeom prst="rect">
            <a:avLst/>
          </a:prstGeom>
        </p:spPr>
      </p:pic>
      <p:pic>
        <p:nvPicPr>
          <p:cNvPr id="7" name="Picture 2" descr="C:\Users\Špela\Desktop\ERASMUS+ KA1_VET_14_16\logo-erasmus-plus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154119" y="129544"/>
            <a:ext cx="1767821" cy="36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4094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adko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167</TotalTime>
  <Words>154</Words>
  <Application>Microsoft Office PowerPoint</Application>
  <PresentationFormat>Po meri</PresentationFormat>
  <Paragraphs>45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Naslovi diapozitivov</vt:lpstr>
      </vt:variant>
      <vt:variant>
        <vt:i4>24</vt:i4>
      </vt:variant>
    </vt:vector>
  </HeadingPairs>
  <TitlesOfParts>
    <vt:vector size="26" baseType="lpstr">
      <vt:lpstr>Gladko</vt:lpstr>
      <vt:lpstr>1_Gladko</vt:lpstr>
      <vt:lpstr>ERASMUS+ NI MUS, POMAGA PA</vt:lpstr>
      <vt:lpstr>Diapozitiv 2</vt:lpstr>
      <vt:lpstr>Diapozitiv 3</vt:lpstr>
      <vt:lpstr>Diapozitiv 4</vt:lpstr>
      <vt:lpstr>Diapozitiv 5</vt:lpstr>
      <vt:lpstr>KAKO PRIDEŠ DO IMENJAVE?</vt:lpstr>
      <vt:lpstr>12. 3. 2017 POT V NEMČIJO – VILLACH </vt:lpstr>
      <vt:lpstr>GEISLINGEN AN DER STEIGE</vt:lpstr>
      <vt:lpstr> OGLED ŠOLE, RAZDELITEV V RAZREDE</vt:lpstr>
      <vt:lpstr>OGLED MESTA Z DIJAKI ŠOLE</vt:lpstr>
      <vt:lpstr> ULM, UMETNOSTNI MUZEJ</vt:lpstr>
      <vt:lpstr>OGLED CERKVE</vt:lpstr>
      <vt:lpstr>SPREHOD OB REKI DONAVI</vt:lpstr>
      <vt:lpstr>Kako je pri njihovem pouku?</vt:lpstr>
      <vt:lpstr> MESTO  STUTTGART</vt:lpstr>
      <vt:lpstr>OGLED MESTA</vt:lpstr>
      <vt:lpstr> KOBILARNA MARBACH</vt:lpstr>
      <vt:lpstr>OGLED POSESTVA KOBILARNE</vt:lpstr>
      <vt:lpstr>Diapozitiv 19</vt:lpstr>
      <vt:lpstr>POGLED Z OBZIDJA GRADU V ESSLINGENU</vt:lpstr>
      <vt:lpstr>GLED TOVARNE WMF</vt:lpstr>
      <vt:lpstr>OKRASNI VRT PRI TOVARNI WMF</vt:lpstr>
      <vt:lpstr>Diapozitiv 23</vt:lpstr>
      <vt:lpstr>KAJ SMO SE NAUČILI, KATERE VEŠČINE SMO PRIDOBILI? BI TO PRIPOROČALI DRUGIM?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PRAKTIČNO USPOSABLJANJE NA NORVEŠKEM</dc:title>
  <dc:creator>Mojca</dc:creator>
  <cp:lastModifiedBy>Špela Langus</cp:lastModifiedBy>
  <cp:revision>25</cp:revision>
  <dcterms:created xsi:type="dcterms:W3CDTF">2015-11-12T14:04:36Z</dcterms:created>
  <dcterms:modified xsi:type="dcterms:W3CDTF">2017-06-22T11:37:29Z</dcterms:modified>
</cp:coreProperties>
</file>