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72" r:id="rId10"/>
    <p:sldId id="263" r:id="rId11"/>
    <p:sldId id="27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9" autoAdjust="0"/>
    <p:restoredTop sz="94660"/>
  </p:normalViewPr>
  <p:slideViewPr>
    <p:cSldViewPr snapToGrid="0">
      <p:cViewPr varScale="1">
        <p:scale>
          <a:sx n="92" d="100"/>
          <a:sy n="92" d="100"/>
        </p:scale>
        <p:origin x="34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556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730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09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660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2816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709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8345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597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068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54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008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340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807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584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466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044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F2D59-3E3F-4F60-8FF3-054155E93792}" type="datetimeFigureOut">
              <a:rPr lang="sl-SI" smtClean="0"/>
              <a:pPr/>
              <a:t>14.5.2018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615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50830" y="155276"/>
            <a:ext cx="7720642" cy="1811548"/>
          </a:xfrm>
        </p:spPr>
        <p:txBody>
          <a:bodyPr/>
          <a:lstStyle/>
          <a:p>
            <a:pPr algn="ctr"/>
            <a:r>
              <a:rPr lang="sl-SI" sz="3200" b="1" dirty="0" smtClean="0">
                <a:solidFill>
                  <a:schemeClr val="accent2"/>
                </a:solidFill>
              </a:rPr>
              <a:t>PRAKTIČNO</a:t>
            </a:r>
            <a:r>
              <a:rPr lang="sl-SI" b="1" dirty="0" smtClean="0">
                <a:solidFill>
                  <a:schemeClr val="accent2"/>
                </a:solidFill>
              </a:rPr>
              <a:t> </a:t>
            </a:r>
            <a:r>
              <a:rPr lang="sl-SI" sz="3200" b="1" dirty="0" smtClean="0">
                <a:solidFill>
                  <a:schemeClr val="accent2"/>
                </a:solidFill>
              </a:rPr>
              <a:t>USPOSABLJANJE </a:t>
            </a:r>
            <a:br>
              <a:rPr lang="sl-SI" sz="3200" b="1" dirty="0" smtClean="0">
                <a:solidFill>
                  <a:schemeClr val="accent2"/>
                </a:solidFill>
              </a:rPr>
            </a:br>
            <a:r>
              <a:rPr lang="sl-SI" sz="3200" b="1" dirty="0" smtClean="0">
                <a:solidFill>
                  <a:schemeClr val="accent2"/>
                </a:solidFill>
              </a:rPr>
              <a:t>V FRANCIJI</a:t>
            </a:r>
            <a:r>
              <a:rPr lang="sl-SI" sz="3200" dirty="0" smtClean="0">
                <a:solidFill>
                  <a:schemeClr val="accent2"/>
                </a:solidFill>
              </a:rPr>
              <a:t/>
            </a:r>
            <a:br>
              <a:rPr lang="sl-SI" sz="3200" dirty="0" smtClean="0">
                <a:solidFill>
                  <a:schemeClr val="accent2"/>
                </a:solidFill>
              </a:rPr>
            </a:br>
            <a:r>
              <a:rPr lang="sl-SI" sz="3200" b="1" dirty="0" smtClean="0">
                <a:solidFill>
                  <a:schemeClr val="accent2"/>
                </a:solidFill>
              </a:rPr>
              <a:t>21. 4. – 2. 5. 2018</a:t>
            </a:r>
            <a:endParaRPr lang="sl-SI" sz="3200" dirty="0">
              <a:solidFill>
                <a:schemeClr val="accent2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29728" y="5865962"/>
            <a:ext cx="11136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/>
          </a:p>
        </p:txBody>
      </p:sp>
      <p:sp>
        <p:nvSpPr>
          <p:cNvPr id="5" name="Pravokotnik 4"/>
          <p:cNvSpPr/>
          <p:nvPr/>
        </p:nvSpPr>
        <p:spPr>
          <a:xfrm>
            <a:off x="543465" y="5615189"/>
            <a:ext cx="9424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 smtClean="0"/>
              <a:t>Udeleženci mobilnosti</a:t>
            </a:r>
          </a:p>
          <a:p>
            <a:pPr algn="ctr"/>
            <a:r>
              <a:rPr lang="sl-SI" b="1" dirty="0" smtClean="0"/>
              <a:t>Učitelja mentorja: Tilen Selan in Jure </a:t>
            </a:r>
            <a:r>
              <a:rPr lang="sl-SI" b="1" dirty="0" err="1" smtClean="0"/>
              <a:t>Ausec</a:t>
            </a:r>
            <a:endParaRPr lang="sl-SI" b="1" dirty="0" smtClean="0"/>
          </a:p>
          <a:p>
            <a:pPr algn="ctr"/>
            <a:r>
              <a:rPr lang="sl-SI" b="1" dirty="0" smtClean="0"/>
              <a:t>Dijaki: Žiga Primožič, Kristjan Čadež, Gašper Šink, Jaka Majcen</a:t>
            </a:r>
          </a:p>
          <a:p>
            <a:endParaRPr lang="sl-SI" dirty="0" smtClean="0"/>
          </a:p>
          <a:p>
            <a:r>
              <a:rPr lang="sl-SI" b="1" dirty="0" smtClean="0"/>
              <a:t> </a:t>
            </a:r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b="1" dirty="0" smtClean="0"/>
              <a:t> </a:t>
            </a:r>
            <a:endParaRPr lang="sl-SI" dirty="0"/>
          </a:p>
        </p:txBody>
      </p:sp>
      <p:pic>
        <p:nvPicPr>
          <p:cNvPr id="7" name="Slika 6" descr="C:\Users\Špela\AppData\Local\Microsoft\Windows\Temporary Internet Files\Content.Outlook\ZJ3XMZ13\BC Naklo logo_S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33" y="1965212"/>
            <a:ext cx="4866635" cy="36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928585"/>
            <a:ext cx="8596668" cy="1320800"/>
          </a:xfrm>
        </p:spPr>
        <p:txBody>
          <a:bodyPr/>
          <a:lstStyle/>
          <a:p>
            <a:r>
              <a:rPr lang="sl-SI" dirty="0" smtClean="0"/>
              <a:t>7. dan (27. 4. 2018)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1446212" y="1270000"/>
            <a:ext cx="2710112" cy="18000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677334" y="5628640"/>
            <a:ext cx="409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Obisk </a:t>
            </a:r>
            <a:r>
              <a:rPr lang="sl-SI" dirty="0" err="1" smtClean="0"/>
              <a:t>mikropivovarne</a:t>
            </a:r>
            <a:r>
              <a:rPr lang="sl-SI" dirty="0" smtClean="0"/>
              <a:t> in gorske kmetije.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6241312" y="5165280"/>
            <a:ext cx="388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Trgovina, v kateri svoje izdelke prodajajo štiri združene kmetije.</a:t>
            </a:r>
            <a:endParaRPr lang="sl-SI" dirty="0"/>
          </a:p>
        </p:txBody>
      </p:sp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2" name="Slika 11" descr="C:\Users\Špela\AppData\Local\Microsoft\Windows\Temporary Internet Files\Content.Outlook\ZJ3XMZ13\BC Naklo logo_S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88985"/>
            <a:ext cx="5175249" cy="3881437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3" y="1393362"/>
            <a:ext cx="4901964" cy="36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93174" y="5240105"/>
            <a:ext cx="384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Lepo urejena ekološka kmetija.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7027525" y="5693053"/>
            <a:ext cx="242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Tarzani v elementu…</a:t>
            </a:r>
            <a:endParaRPr lang="sl-SI" dirty="0"/>
          </a:p>
        </p:txBody>
      </p:sp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2" name="Slika 11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" y="1338032"/>
            <a:ext cx="5175249" cy="3881437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49" y="1588009"/>
            <a:ext cx="5361904" cy="40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6943" y="879766"/>
            <a:ext cx="8596668" cy="1320800"/>
          </a:xfrm>
        </p:spPr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8. dan (28. 4. 2018)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32" y="1540166"/>
            <a:ext cx="5175249" cy="3881437"/>
          </a:xfrm>
        </p:spPr>
      </p:pic>
      <p:sp>
        <p:nvSpPr>
          <p:cNvPr id="9" name="PoljeZBesedilom 8"/>
          <p:cNvSpPr txBox="1"/>
          <p:nvPr/>
        </p:nvSpPr>
        <p:spPr>
          <a:xfrm>
            <a:off x="789264" y="5561111"/>
            <a:ext cx="514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Potepanje po bližnjih hribih in raziskovanje narave regijskega parka.                                   </a:t>
            </a:r>
            <a:endParaRPr lang="sl-SI" dirty="0"/>
          </a:p>
        </p:txBody>
      </p:sp>
      <p:pic>
        <p:nvPicPr>
          <p:cNvPr id="8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64" y="1540166"/>
            <a:ext cx="5145975" cy="3859481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6194332" y="5561111"/>
            <a:ext cx="514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Večerno druženje se je nadaljevalo tudi po večerji, ki smo jo pripravili sami.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681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9. dan (29. 4. 2018)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1190615" y="5359402"/>
            <a:ext cx="357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Ogled mesta Lyon.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297338" y="5544068"/>
            <a:ext cx="5953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Obisk akvarija in umetniško ustvarjanje.</a:t>
            </a:r>
            <a:endParaRPr lang="sl-SI" dirty="0"/>
          </a:p>
        </p:txBody>
      </p:sp>
      <p:pic>
        <p:nvPicPr>
          <p:cNvPr id="9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4" y="1930399"/>
            <a:ext cx="4174662" cy="313099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20" y="1572467"/>
            <a:ext cx="2130151" cy="378693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30" y="1489545"/>
            <a:ext cx="3009531" cy="40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014849"/>
            <a:ext cx="8596668" cy="1320800"/>
          </a:xfrm>
        </p:spPr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10. dan (30. 4. 2018)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93559"/>
            <a:ext cx="4049541" cy="3037156"/>
          </a:xfrm>
        </p:spPr>
      </p:pic>
      <p:sp>
        <p:nvSpPr>
          <p:cNvPr id="5" name="PoljeZBesedilom 4"/>
          <p:cNvSpPr txBox="1"/>
          <p:nvPr/>
        </p:nvSpPr>
        <p:spPr>
          <a:xfrm>
            <a:off x="677335" y="5159503"/>
            <a:ext cx="4049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 gorski reki smo iskali zlato – vsak ga je nekaj našel, obogateli pa ne bomo, saj smo ga vsi skupaj v dveh urah nabrali le 0,2 grama.</a:t>
            </a:r>
            <a:endParaRPr lang="sl-SI" dirty="0"/>
          </a:p>
        </p:txBody>
      </p:sp>
      <p:pic>
        <p:nvPicPr>
          <p:cNvPr id="9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52" y="1951188"/>
            <a:ext cx="4191896" cy="3143922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6542468" y="5344170"/>
            <a:ext cx="390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Ogled zelo turističnega mesta </a:t>
            </a:r>
            <a:r>
              <a:rPr lang="sl-SI" dirty="0" err="1" smtClean="0"/>
              <a:t>Annecy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bc-naklo.si/fileadmin/projekti/izmenjave/Francija_2018/Gournier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64" y="912644"/>
            <a:ext cx="2523074" cy="336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2256" y="1046537"/>
            <a:ext cx="8596668" cy="1320800"/>
          </a:xfrm>
        </p:spPr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11. dan (1. 5. 2018)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3893983" y="8702317"/>
            <a:ext cx="181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Vsaka čarovnica dobila svojo metlo…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14461" y="6091013"/>
            <a:ext cx="398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Priprave na odhod v jamo.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293893" y="5264508"/>
            <a:ext cx="301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Šesturni pohod po jami je bil zares pravo doživetje.</a:t>
            </a:r>
            <a:endParaRPr lang="sl-SI" dirty="0"/>
          </a:p>
        </p:txBody>
      </p:sp>
      <p:pic>
        <p:nvPicPr>
          <p:cNvPr id="12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3" name="Slika 12" descr="C:\Users\Špela\AppData\Local\Microsoft\Windows\Temporary Internet Files\Content.Outlook\ZJ3XMZ13\BC Naklo logo_S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0" y="1959848"/>
            <a:ext cx="2963243" cy="3950991"/>
          </a:xfrm>
          <a:prstGeom prst="rect">
            <a:avLst/>
          </a:prstGeom>
        </p:spPr>
      </p:pic>
      <p:pic>
        <p:nvPicPr>
          <p:cNvPr id="1026" name="Picture 2" descr="http://www.bc-naklo.si/fileadmin/projekti/izmenjave/Francija_2018/Gournier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8118"/>
            <a:ext cx="4086802" cy="30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c-naklo.si/fileadmin/projekti/izmenjave/Francija_2018/Gournier0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19" y="4071151"/>
            <a:ext cx="4184830" cy="31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5379" y="1097973"/>
            <a:ext cx="8596668" cy="1320800"/>
          </a:xfrm>
        </p:spPr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12. </a:t>
            </a:r>
            <a:r>
              <a:rPr lang="sl-SI" dirty="0">
                <a:solidFill>
                  <a:schemeClr val="accent2"/>
                </a:solidFill>
              </a:rPr>
              <a:t>d</a:t>
            </a:r>
            <a:r>
              <a:rPr lang="sl-SI" dirty="0" smtClean="0">
                <a:solidFill>
                  <a:schemeClr val="accent2"/>
                </a:solidFill>
              </a:rPr>
              <a:t>an (2. 5. 2018)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2027844" y="5252316"/>
            <a:ext cx="611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Čakala nas je le še vožnja domov. Naša utrujenost dokazuje, da je bila izmenjava zares polna doživetij …</a:t>
            </a:r>
            <a:endParaRPr lang="sl-SI" dirty="0"/>
          </a:p>
        </p:txBody>
      </p:sp>
      <p:pic>
        <p:nvPicPr>
          <p:cNvPr id="9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9" y="2053648"/>
            <a:ext cx="3706091" cy="277956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78" y="2053648"/>
            <a:ext cx="2084677" cy="277956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62" y="2053648"/>
            <a:ext cx="3703255" cy="27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chemeClr val="accent2"/>
                </a:solidFill>
              </a:rPr>
              <a:t>1. dan (21. 4. 2018)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121951" y="4722862"/>
            <a:ext cx="3689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400" dirty="0" smtClean="0"/>
          </a:p>
          <a:p>
            <a:pPr algn="ctr"/>
            <a:r>
              <a:rPr lang="sl-SI" sz="2400" dirty="0" smtClean="0"/>
              <a:t>Domače dobrote, da na</a:t>
            </a:r>
            <a:r>
              <a:rPr lang="sl-SI" sz="2400" dirty="0" smtClean="0"/>
              <a:t> </a:t>
            </a:r>
            <a:r>
              <a:rPr lang="sl-SI" sz="2400" dirty="0" smtClean="0"/>
              <a:t>poti nismo bili </a:t>
            </a:r>
            <a:r>
              <a:rPr lang="sl-SI" sz="2400" dirty="0" smtClean="0"/>
              <a:t>lačni.</a:t>
            </a:r>
            <a:endParaRPr lang="sl-SI" sz="2400" dirty="0" smtClean="0"/>
          </a:p>
        </p:txBody>
      </p:sp>
      <p:sp>
        <p:nvSpPr>
          <p:cNvPr id="5" name="PoljeZBesedilom 4"/>
          <p:cNvSpPr txBox="1"/>
          <p:nvPr/>
        </p:nvSpPr>
        <p:spPr>
          <a:xfrm>
            <a:off x="5641974" y="5569803"/>
            <a:ext cx="441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/>
              <a:t>Na cilj smo pripeli pozno zvečer.</a:t>
            </a:r>
            <a:endParaRPr lang="sl-SI" sz="2400" dirty="0"/>
          </a:p>
        </p:txBody>
      </p:sp>
      <p:pic>
        <p:nvPicPr>
          <p:cNvPr id="9" name="Slika 8" descr="C:\Users\Špela\AppData\Local\Microsoft\Windows\Temporary Internet Files\Content.Outlook\ZJ3XMZ13\BC Naklo logo_S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6" y="1930400"/>
            <a:ext cx="4964376" cy="279246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0" y="1150579"/>
            <a:ext cx="3244760" cy="43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chemeClr val="accent2"/>
                </a:solidFill>
              </a:rPr>
              <a:t>2. </a:t>
            </a:r>
            <a:r>
              <a:rPr lang="sl-SI" dirty="0">
                <a:solidFill>
                  <a:schemeClr val="accent2"/>
                </a:solidFill>
              </a:rPr>
              <a:t>d</a:t>
            </a:r>
            <a:r>
              <a:rPr lang="sl-SI" dirty="0" smtClean="0">
                <a:solidFill>
                  <a:schemeClr val="accent2"/>
                </a:solidFill>
              </a:rPr>
              <a:t>an (22. 4. 2018)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829902" y="4686613"/>
            <a:ext cx="3414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r>
              <a:rPr lang="sl-SI" dirty="0" smtClean="0"/>
              <a:t>Obisk kmetijske prireditve pri šoli – izbor najlepše krave.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6780242" y="5004906"/>
            <a:ext cx="462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Obisk mesta </a:t>
            </a:r>
            <a:r>
              <a:rPr lang="sl-SI" dirty="0" err="1" smtClean="0"/>
              <a:t>Chambery</a:t>
            </a:r>
            <a:r>
              <a:rPr lang="sl-SI" dirty="0" smtClean="0"/>
              <a:t>.</a:t>
            </a:r>
          </a:p>
        </p:txBody>
      </p:sp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8" y="1923587"/>
            <a:ext cx="4108424" cy="30813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48" y="1686450"/>
            <a:ext cx="4424609" cy="33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638003" y="4474727"/>
            <a:ext cx="4900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dirty="0" smtClean="0"/>
          </a:p>
          <a:p>
            <a:pPr algn="ctr"/>
            <a:endParaRPr lang="sl-SI" dirty="0" smtClean="0"/>
          </a:p>
          <a:p>
            <a:pPr algn="ctr"/>
            <a:endParaRPr lang="sl-SI" dirty="0" smtClean="0"/>
          </a:p>
          <a:p>
            <a:pPr algn="ctr"/>
            <a:r>
              <a:rPr lang="sl-SI" dirty="0" smtClean="0"/>
              <a:t>Preizkusili smo vodo v </a:t>
            </a:r>
            <a:r>
              <a:rPr lang="sl-SI" dirty="0" err="1" smtClean="0"/>
              <a:t>Lac</a:t>
            </a:r>
            <a:r>
              <a:rPr lang="sl-SI" dirty="0" smtClean="0"/>
              <a:t> </a:t>
            </a:r>
            <a:r>
              <a:rPr lang="sl-SI" dirty="0" err="1" smtClean="0"/>
              <a:t>du</a:t>
            </a:r>
            <a:r>
              <a:rPr lang="sl-SI" dirty="0" smtClean="0"/>
              <a:t> </a:t>
            </a:r>
            <a:r>
              <a:rPr lang="sl-SI" dirty="0" err="1" smtClean="0"/>
              <a:t>Bourget</a:t>
            </a:r>
            <a:r>
              <a:rPr lang="sl-SI" dirty="0" smtClean="0"/>
              <a:t>, največjem francoskem jezeru</a:t>
            </a:r>
            <a:r>
              <a:rPr lang="sl-SI" dirty="0" smtClean="0"/>
              <a:t>.</a:t>
            </a:r>
            <a:endParaRPr lang="sl-SI" dirty="0" smtClean="0"/>
          </a:p>
        </p:txBody>
      </p:sp>
      <p:sp>
        <p:nvSpPr>
          <p:cNvPr id="5" name="PoljeZBesedilom 4"/>
          <p:cNvSpPr txBox="1"/>
          <p:nvPr/>
        </p:nvSpPr>
        <p:spPr>
          <a:xfrm>
            <a:off x="7206048" y="5243758"/>
            <a:ext cx="239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Poizkusili smo polže, </a:t>
            </a:r>
            <a:r>
              <a:rPr lang="sl-SI" dirty="0" smtClean="0"/>
              <a:t>ki jih gojijo na šoli.</a:t>
            </a:r>
            <a:endParaRPr lang="sl-SI" dirty="0"/>
          </a:p>
        </p:txBody>
      </p:sp>
      <p:pic>
        <p:nvPicPr>
          <p:cNvPr id="8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9" name="Slika 8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5" y="1292337"/>
            <a:ext cx="5135389" cy="38515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448" y="943929"/>
            <a:ext cx="3149963" cy="419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890157"/>
            <a:ext cx="8596668" cy="1320800"/>
          </a:xfrm>
        </p:spPr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3. dan (23. 4. 2018)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6715180" y="5369071"/>
            <a:ext cx="43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Aktiven prosti </a:t>
            </a:r>
            <a:r>
              <a:rPr lang="sl-SI" dirty="0" smtClean="0"/>
              <a:t>čas popoldne.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296344" y="5269570"/>
            <a:ext cx="4400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Praktični pouk s francoskimi </a:t>
            </a:r>
            <a:r>
              <a:rPr lang="sl-SI" dirty="0" smtClean="0"/>
              <a:t>dijaki – analiza kakovosti tal s pomočjo različnih vrst deževnikov.</a:t>
            </a:r>
            <a:endParaRPr lang="sl-SI" dirty="0"/>
          </a:p>
        </p:txBody>
      </p:sp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1" name="Slika 10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4" y="1715231"/>
            <a:ext cx="4679324" cy="350949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58" y="1713911"/>
            <a:ext cx="4679324" cy="35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056413"/>
            <a:ext cx="8596668" cy="1320800"/>
          </a:xfrm>
        </p:spPr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4. dan (24. 4. 2018)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736181" y="5396650"/>
            <a:ext cx="33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Gnali smo ovce na pašo.</a:t>
            </a:r>
            <a:endParaRPr lang="sl-SI" dirty="0"/>
          </a:p>
        </p:txBody>
      </p:sp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2" name="Slika 11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1706968"/>
            <a:ext cx="4863690" cy="3647768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42" y="1671766"/>
            <a:ext cx="4957563" cy="3718172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6542469" y="5497682"/>
            <a:ext cx="390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Obisk šolske mehanične delavnice.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052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014849"/>
            <a:ext cx="8596668" cy="1320800"/>
          </a:xfrm>
        </p:spPr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5. dan (25. 4. 2018)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021963" y="5396701"/>
            <a:ext cx="331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Ogled francoske hribovske kmetije …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7203028" y="5535200"/>
            <a:ext cx="388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… in ovčje farme s 1000 ovcami.</a:t>
            </a:r>
            <a:endParaRPr lang="sl-SI" dirty="0"/>
          </a:p>
        </p:txBody>
      </p:sp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2" name="Slika 11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6" y="1697970"/>
            <a:ext cx="4800347" cy="3600261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5" y="1686805"/>
            <a:ext cx="4997003" cy="37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942112"/>
            <a:ext cx="8596668" cy="1320800"/>
          </a:xfrm>
        </p:spPr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6. dan (26. 4. 2018)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79548" y="5519358"/>
            <a:ext cx="4314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S </a:t>
            </a:r>
            <a:r>
              <a:rPr lang="sl-SI" dirty="0"/>
              <a:t>francoskimi kolegi </a:t>
            </a:r>
            <a:r>
              <a:rPr lang="sl-SI" dirty="0" smtClean="0"/>
              <a:t>smo odšli</a:t>
            </a:r>
            <a:r>
              <a:rPr lang="sl-SI" dirty="0" smtClean="0"/>
              <a:t> </a:t>
            </a:r>
            <a:r>
              <a:rPr lang="sl-SI" dirty="0" smtClean="0"/>
              <a:t>na kratek sprehod na opuščeno </a:t>
            </a:r>
            <a:r>
              <a:rPr lang="sl-SI" dirty="0" smtClean="0"/>
              <a:t>planino.</a:t>
            </a:r>
            <a:endParaRPr lang="sl-SI" dirty="0" smtClean="0"/>
          </a:p>
          <a:p>
            <a:pPr algn="ctr"/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604251" y="5611691"/>
            <a:ext cx="45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Uživali  smo tudi v idiličnih razgledih.</a:t>
            </a:r>
            <a:endParaRPr lang="sl-SI" dirty="0"/>
          </a:p>
        </p:txBody>
      </p:sp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1" name="Slika 10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27" y="2058281"/>
            <a:ext cx="6153025" cy="3461077"/>
          </a:xfr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" y="2058281"/>
            <a:ext cx="4614930" cy="34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639020" y="5522650"/>
            <a:ext cx="516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Kosilo v sončnem vremenu v narodnem parku.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6153258" y="1006086"/>
            <a:ext cx="47672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r>
              <a:rPr lang="sl-SI" dirty="0" smtClean="0"/>
              <a:t>      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Čudoviti pogledi (v ozadju tudi lep razgled).</a:t>
            </a:r>
          </a:p>
          <a:p>
            <a:endParaRPr lang="sl-SI" dirty="0"/>
          </a:p>
        </p:txBody>
      </p:sp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1" name="Slika 10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36" y="1658461"/>
            <a:ext cx="5175249" cy="3881437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9" y="1264475"/>
            <a:ext cx="5435975" cy="40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441</TotalTime>
  <Words>401</Words>
  <Application>Microsoft Office PowerPoint</Application>
  <PresentationFormat>Širokozaslonsko</PresentationFormat>
  <Paragraphs>74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Gladko</vt:lpstr>
      <vt:lpstr>PRAKTIČNO USPOSABLJANJE  V FRANCIJI 21. 4. – 2. 5. 2018</vt:lpstr>
      <vt:lpstr> 1. dan (21. 4. 2018)</vt:lpstr>
      <vt:lpstr> 2. dan (22. 4. 2018)</vt:lpstr>
      <vt:lpstr>PowerPointova predstavitev</vt:lpstr>
      <vt:lpstr>3. dan (23. 4. 2018)</vt:lpstr>
      <vt:lpstr>4. dan (24. 4. 2018)</vt:lpstr>
      <vt:lpstr>5. dan (25. 4. 2018)</vt:lpstr>
      <vt:lpstr>6. dan (26. 4. 2018)</vt:lpstr>
      <vt:lpstr>PowerPointova predstavitev</vt:lpstr>
      <vt:lpstr>7. dan (27. 4. 2018)</vt:lpstr>
      <vt:lpstr>PowerPointova predstavitev</vt:lpstr>
      <vt:lpstr>8. dan (28. 4. 2018)</vt:lpstr>
      <vt:lpstr>9. dan (29. 4. 2018)</vt:lpstr>
      <vt:lpstr>10. dan (30. 4. 2018)</vt:lpstr>
      <vt:lpstr>11. dan (1. 5. 2018)</vt:lpstr>
      <vt:lpstr>12. dan (2. 5. 2018)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IZMENJAVA NOCKBERGE</dc:title>
  <dc:creator>Pouk 3a</dc:creator>
  <cp:lastModifiedBy>Profesor</cp:lastModifiedBy>
  <cp:revision>45</cp:revision>
  <dcterms:created xsi:type="dcterms:W3CDTF">2017-06-19T15:17:56Z</dcterms:created>
  <dcterms:modified xsi:type="dcterms:W3CDTF">2018-05-14T06:03:25Z</dcterms:modified>
</cp:coreProperties>
</file>