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Sončna peč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Udeleženci projekta SLAVIT iz Celovca</a:t>
            </a:r>
          </a:p>
          <a:p>
            <a:r>
              <a:rPr lang="sl-SI" dirty="0" smtClean="0"/>
              <a:t>Marko Kunčič, Nika Malnar, Noa Bar-Meir, Debora Stern, Dolores K</a:t>
            </a:r>
            <a:r>
              <a:rPr lang="de-DE" dirty="0" smtClean="0"/>
              <a:t>ö</a:t>
            </a:r>
            <a:r>
              <a:rPr lang="sl-SI" dirty="0" smtClean="0"/>
              <a:t>rbler, Eva Angerer</a:t>
            </a:r>
            <a:endParaRPr lang="de-DE" dirty="0"/>
          </a:p>
        </p:txBody>
      </p:sp>
      <p:pic>
        <p:nvPicPr>
          <p:cNvPr id="1026" name="Picture 2" descr="C:\Users\Silvo-pc\Documents\1_slavit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2" y="1555749"/>
            <a:ext cx="2381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" y="413278"/>
            <a:ext cx="3631651" cy="9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9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035" y="536221"/>
            <a:ext cx="8534400" cy="1507067"/>
          </a:xfrm>
        </p:spPr>
        <p:txBody>
          <a:bodyPr/>
          <a:lstStyle/>
          <a:p>
            <a:r>
              <a:rPr lang="sl-SI" dirty="0" smtClean="0"/>
              <a:t>Kaj je sončna peč?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035" y="1769532"/>
            <a:ext cx="8534400" cy="3615267"/>
          </a:xfrm>
        </p:spPr>
        <p:txBody>
          <a:bodyPr/>
          <a:lstStyle/>
          <a:p>
            <a:r>
              <a:rPr lang="sl-SI" dirty="0" smtClean="0"/>
              <a:t>Oblika paraboličnega zrcala</a:t>
            </a:r>
          </a:p>
          <a:p>
            <a:r>
              <a:rPr lang="sl-SI" dirty="0" smtClean="0"/>
              <a:t>Zbira žarke v gorišču F</a:t>
            </a:r>
          </a:p>
          <a:p>
            <a:r>
              <a:rPr lang="sl-SI" dirty="0" smtClean="0"/>
              <a:t>Omogoča prikaz sončne energije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94" y="536221"/>
            <a:ext cx="3217841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5910"/>
            <a:ext cx="8534400" cy="1507067"/>
          </a:xfrm>
        </p:spPr>
        <p:txBody>
          <a:bodyPr/>
          <a:lstStyle/>
          <a:p>
            <a:r>
              <a:rPr lang="sl-SI" dirty="0" smtClean="0"/>
              <a:t>Naš poskus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1746956"/>
            <a:ext cx="8534400" cy="3615267"/>
          </a:xfrm>
        </p:spPr>
        <p:txBody>
          <a:bodyPr/>
          <a:lstStyle/>
          <a:p>
            <a:r>
              <a:rPr lang="sl-SI" dirty="0" smtClean="0"/>
              <a:t>Premer: </a:t>
            </a:r>
            <a:r>
              <a:rPr lang="sl-SI" dirty="0" smtClean="0"/>
              <a:t>1.20 m</a:t>
            </a:r>
            <a:endParaRPr lang="sl-SI" dirty="0" smtClean="0"/>
          </a:p>
          <a:p>
            <a:r>
              <a:rPr lang="sl-SI" dirty="0" smtClean="0"/>
              <a:t>450 W</a:t>
            </a:r>
            <a:endParaRPr lang="sl-SI" dirty="0" smtClean="0"/>
          </a:p>
          <a:p>
            <a:r>
              <a:rPr lang="sl-SI" dirty="0" smtClean="0"/>
              <a:t>Ploščo smo s pomočjo sonca segreli in spekli vafle</a:t>
            </a:r>
          </a:p>
          <a:p>
            <a:endParaRPr lang="sl-SI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87" y="678112"/>
            <a:ext cx="3350249" cy="5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13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501" y="468488"/>
            <a:ext cx="8534400" cy="1507067"/>
          </a:xfrm>
        </p:spPr>
        <p:txBody>
          <a:bodyPr/>
          <a:lstStyle/>
          <a:p>
            <a:r>
              <a:rPr lang="sl-SI" dirty="0" smtClean="0"/>
              <a:t>Hvala za vašo pozornost!</a:t>
            </a:r>
            <a:br>
              <a:rPr lang="sl-SI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34" y="1309511"/>
            <a:ext cx="3953933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14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65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Segment</vt:lpstr>
      <vt:lpstr>Sončna peč</vt:lpstr>
      <vt:lpstr>Kaj je sončna peč?</vt:lpstr>
      <vt:lpstr>Naš poskus</vt:lpstr>
      <vt:lpstr>Hvala za vašo pozornost!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Sončna peč</dc:title>
  <dc:creator>Eva ANGERER</dc:creator>
  <cp:lastModifiedBy>Silvo-pc</cp:lastModifiedBy>
  <cp:revision>4</cp:revision>
  <dcterms:created xsi:type="dcterms:W3CDTF">2018-05-06T09:14:24Z</dcterms:created>
  <dcterms:modified xsi:type="dcterms:W3CDTF">2018-05-12T14:10:13Z</dcterms:modified>
</cp:coreProperties>
</file>