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102" d="100"/>
          <a:sy n="102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370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14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3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662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0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69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49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745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89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5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1F72-11AD-4370-A668-DD8CE7B8E5EB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1FF0-BD2D-404B-8AAD-A4325F2227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3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371270"/>
            <a:ext cx="9144000" cy="1650223"/>
          </a:xfrm>
        </p:spPr>
        <p:txBody>
          <a:bodyPr>
            <a:normAutofit fontScale="90000"/>
          </a:bodyPr>
          <a:lstStyle/>
          <a:p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HVALA, IMAM SVOJO VREČKO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027707"/>
            <a:ext cx="9144000" cy="2483451"/>
          </a:xfrm>
        </p:spPr>
        <p:txBody>
          <a:bodyPr>
            <a:normAutofit fontScale="92500" lnSpcReduction="10000"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IN 2. LETNIK GIMNAZIJSKEGA IN TEHNIŠKEGA PRGRAMA TER NIŽJI POKLICNI PROGRAM</a:t>
            </a:r>
          </a:p>
          <a:p>
            <a:pPr marL="742950" indent="-742950">
              <a:buAutoNum type="arabicPeriod"/>
            </a:pPr>
            <a:endParaRPr lang="sl-SI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24.-25.10.2018</a:t>
            </a: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0" y="566284"/>
            <a:ext cx="73945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PREDSTAVITEV PROBLEMA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6407" y="1967515"/>
            <a:ext cx="10515600" cy="4351338"/>
          </a:xfrm>
        </p:spPr>
        <p:txBody>
          <a:bodyPr/>
          <a:lstStyle/>
          <a:p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Prekomerna uporaba plastike v vsakdanjem življenju</a:t>
            </a:r>
          </a:p>
          <a:p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Onesnaževanje okolja, ljudi in živali</a:t>
            </a:r>
          </a:p>
          <a:p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Zastrupljanje</a:t>
            </a:r>
          </a:p>
          <a:p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Dolgo razpadanje plastike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57" y="4036890"/>
            <a:ext cx="3783723" cy="25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REŠITVE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Uporabljamo vrečke za večkratno uporabo</a:t>
            </a:r>
          </a:p>
          <a:p>
            <a:r>
              <a:rPr lang="sl-SI" sz="4400" dirty="0" smtClean="0"/>
              <a:t>Uporabljamo steklenice namesto plastenk</a:t>
            </a:r>
          </a:p>
          <a:p>
            <a:r>
              <a:rPr lang="sl-SI" sz="4400" dirty="0" smtClean="0"/>
              <a:t>Prinesemo svojo skodelico</a:t>
            </a:r>
          </a:p>
          <a:p>
            <a:r>
              <a:rPr lang="sl-SI" sz="4400" dirty="0" smtClean="0"/>
              <a:t>Kupujemo manj zapakirano hrano</a:t>
            </a:r>
          </a:p>
          <a:p>
            <a:r>
              <a:rPr lang="sl-SI" sz="4400" dirty="0" smtClean="0"/>
              <a:t>Izogibamo se plastičnemu priboru in slamicam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0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4143" y="332527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OD IDEJE DO IZDELKA</a:t>
            </a:r>
            <a:endParaRPr lang="sl-SI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4774"/>
          <a:stretch/>
        </p:blipFill>
        <p:spPr>
          <a:xfrm>
            <a:off x="745647" y="2112580"/>
            <a:ext cx="4975676" cy="3767958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964143" y="2313710"/>
            <a:ext cx="4553788" cy="33776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964143" y="2313710"/>
            <a:ext cx="4553788" cy="33776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19" y="2313710"/>
            <a:ext cx="5759832" cy="3251518"/>
          </a:xfrm>
          <a:prstGeom prst="rect">
            <a:avLst/>
          </a:prstGeom>
        </p:spPr>
      </p:pic>
      <p:cxnSp>
        <p:nvCxnSpPr>
          <p:cNvPr id="17" name="Raven povezovalnik 16"/>
          <p:cNvCxnSpPr/>
          <p:nvPr/>
        </p:nvCxnSpPr>
        <p:spPr>
          <a:xfrm flipV="1">
            <a:off x="10231821" y="3939469"/>
            <a:ext cx="1247922" cy="2414034"/>
          </a:xfrm>
          <a:prstGeom prst="line">
            <a:avLst/>
          </a:prstGeom>
          <a:ln w="1143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9381291" y="5817476"/>
            <a:ext cx="913590" cy="536027"/>
          </a:xfrm>
          <a:prstGeom prst="line">
            <a:avLst/>
          </a:prstGeom>
          <a:ln w="1143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110359"/>
            <a:ext cx="12165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80945" y="365125"/>
            <a:ext cx="2377966" cy="1325563"/>
          </a:xfrm>
        </p:spPr>
        <p:txBody>
          <a:bodyPr/>
          <a:lstStyle/>
          <a:p>
            <a:r>
              <a:rPr lang="sl-SI" b="1" dirty="0" smtClean="0"/>
              <a:t>AVTORJI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1758" y="1690688"/>
            <a:ext cx="4127938" cy="4764361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Lejla</a:t>
            </a:r>
            <a:r>
              <a:rPr lang="sl-SI" dirty="0" smtClean="0"/>
              <a:t> Zupan</a:t>
            </a:r>
          </a:p>
          <a:p>
            <a:r>
              <a:rPr lang="sl-SI" dirty="0" smtClean="0"/>
              <a:t>Janez Bidovec</a:t>
            </a:r>
          </a:p>
          <a:p>
            <a:r>
              <a:rPr lang="sl-SI" dirty="0" smtClean="0"/>
              <a:t>Daša Dolžan</a:t>
            </a:r>
          </a:p>
          <a:p>
            <a:r>
              <a:rPr lang="sl-SI" dirty="0" smtClean="0"/>
              <a:t>Neža Jarc</a:t>
            </a:r>
          </a:p>
          <a:p>
            <a:r>
              <a:rPr lang="sl-SI" dirty="0" smtClean="0"/>
              <a:t>Neža Kavalar</a:t>
            </a:r>
          </a:p>
          <a:p>
            <a:r>
              <a:rPr lang="sl-SI" dirty="0" smtClean="0"/>
              <a:t>Dejana Adamovič</a:t>
            </a:r>
          </a:p>
          <a:p>
            <a:r>
              <a:rPr lang="sl-SI" dirty="0" err="1" smtClean="0"/>
              <a:t>Erblina</a:t>
            </a:r>
            <a:r>
              <a:rPr lang="sl-SI" dirty="0" smtClean="0"/>
              <a:t> </a:t>
            </a:r>
            <a:r>
              <a:rPr lang="sl-SI" dirty="0" err="1" smtClean="0"/>
              <a:t>Kokollari</a:t>
            </a:r>
            <a:endParaRPr lang="sl-SI" dirty="0" smtClean="0"/>
          </a:p>
          <a:p>
            <a:r>
              <a:rPr lang="sl-SI" dirty="0" smtClean="0"/>
              <a:t>Jasna </a:t>
            </a:r>
            <a:r>
              <a:rPr lang="sl-SI" dirty="0" err="1" smtClean="0"/>
              <a:t>Fende</a:t>
            </a:r>
            <a:endParaRPr lang="sl-SI" dirty="0" smtClean="0"/>
          </a:p>
          <a:p>
            <a:r>
              <a:rPr lang="sl-SI" dirty="0" smtClean="0"/>
              <a:t>Janez Grmek</a:t>
            </a:r>
          </a:p>
          <a:p>
            <a:r>
              <a:rPr lang="sl-SI" dirty="0" smtClean="0"/>
              <a:t>Mentor: Robert Horvat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22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92</Words>
  <Application>Microsoft Office PowerPoint</Application>
  <PresentationFormat>Po meri</PresentationFormat>
  <Paragraphs>28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NE HVALA, IMAM SVOJO VREČKO</vt:lpstr>
      <vt:lpstr>PREDSTAVITEV PROBLEMA</vt:lpstr>
      <vt:lpstr>REŠITVE</vt:lpstr>
      <vt:lpstr>    OD IDEJE DO IZDELKA</vt:lpstr>
      <vt:lpstr>PowerPointova predstavitev</vt:lpstr>
      <vt:lpstr>AVTORJI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HVALA, IMAM SVOJO VREČKO</dc:title>
  <dc:creator>MU4</dc:creator>
  <cp:lastModifiedBy>3druzboslovje_kab</cp:lastModifiedBy>
  <cp:revision>10</cp:revision>
  <dcterms:created xsi:type="dcterms:W3CDTF">2018-10-25T08:31:27Z</dcterms:created>
  <dcterms:modified xsi:type="dcterms:W3CDTF">2019-11-04T09:09:50Z</dcterms:modified>
</cp:coreProperties>
</file>