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463AE7-79DE-4CC4-B36C-30175469C08E}" type="datetimeFigureOut">
              <a:rPr lang="sl-SI" smtClean="0"/>
              <a:pPr/>
              <a:t>4.11.2019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100D79-234F-4E39-A3FE-F36D159A993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2838" y="2852936"/>
            <a:ext cx="8229600" cy="99553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Laboratorijska delavnica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06078" y="4437112"/>
            <a:ext cx="6400800" cy="1032520"/>
          </a:xfrm>
        </p:spPr>
        <p:txBody>
          <a:bodyPr>
            <a:normAutofit/>
          </a:bodyPr>
          <a:lstStyle/>
          <a:p>
            <a:r>
              <a:rPr lang="sl-SI" sz="4800" b="1" dirty="0" err="1" smtClean="0"/>
              <a:t>Kvasologija</a:t>
            </a:r>
            <a:endParaRPr lang="sl-SI" sz="4800" b="1" dirty="0"/>
          </a:p>
        </p:txBody>
      </p:sp>
      <p:pic>
        <p:nvPicPr>
          <p:cNvPr id="3076" name="Picture 4" descr="https://scontent.fbud2-1.fna.fbcdn.net/v/t1.15752-9/44726387_258126188219673_2981788990937497600_n.jpg?_nc_cat=104&amp;_nc_ht=scontent.fbud2-1.fna&amp;oh=3ecb30ad3123712929e5a5cf81b778eb&amp;oe=5C43F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1738" y="4653136"/>
            <a:ext cx="1510758" cy="2014344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285720" y="607220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Strahinj, 24. - 25. 10. 2018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0" y="620688"/>
            <a:ext cx="7394575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6146" name="Picture 2" descr="https://scontent.fbud2-1.fna.fbcdn.net/v/t1.15752-9/44815499_365405314002616_6442121949505126400_n.jpg?_nc_cat=100&amp;_nc_ht=scontent.fbud2-1.fna&amp;oh=6d28dce1453009d42cd8a47bb514010c&amp;oe=5C4B68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14842" cy="5357850"/>
          </a:xfrm>
          <a:prstGeom prst="rect">
            <a:avLst/>
          </a:prstGeom>
          <a:noFill/>
        </p:spPr>
      </p:pic>
      <p:pic>
        <p:nvPicPr>
          <p:cNvPr id="6148" name="Picture 4" descr="https://scontent.fbud2-1.fna.fbcdn.net/v/t1.15752-9/44807418_481839809002813_4431054893846888448_n.jpg?_nc_cat=108&amp;_nc_ht=scontent.fbud2-1.fna&amp;oh=367870819a2b03664107f928b2699cfd&amp;oe=5C81E6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143404" cy="5286412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1785918" y="6000768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Priprava agarja in vlivanje v petrijevke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6386" name="Picture 2" descr="https://scontent.fbud2-1.fna.fbcdn.net/v/t1.15752-9/44800122_609514216113616_5430178146479505408_n.jpg?_nc_cat=104&amp;_nc_ht=scontent.fbud2-1.fna&amp;oh=ce67b4911954aa28d637719c218671e8&amp;oe=5C4D95D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071966" cy="5429289"/>
          </a:xfrm>
          <a:prstGeom prst="rect">
            <a:avLst/>
          </a:prstGeom>
          <a:noFill/>
        </p:spPr>
      </p:pic>
      <p:pic>
        <p:nvPicPr>
          <p:cNvPr id="16388" name="Picture 4" descr="https://scontent.fbud2-1.fna.fbcdn.net/v/t1.15752-9/44763653_2175098606142876_9066829257828728832_n.jpg?_nc_cat=103&amp;_nc_ht=scontent.fbud2-1.fna&amp;oh=d85331f2ae8c20335e193ae7351b0b53&amp;oe=5C4B5E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3857652" cy="5143536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1928794" y="600076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Nanašanje </a:t>
            </a:r>
            <a:r>
              <a:rPr lang="sl-SI" sz="2400" b="1" dirty="0" err="1" smtClean="0"/>
              <a:t>biokulture</a:t>
            </a:r>
            <a:r>
              <a:rPr lang="sl-SI" sz="2400" b="1" dirty="0" smtClean="0"/>
              <a:t> na gojišče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7410" name="Picture 2" descr="https://scontent.fbud2-1.fna.fbcdn.net/v/t1.15752-9/44716233_340478536529319_8548591258283540480_n.jpg?_nc_cat=111&amp;_nc_ht=scontent.fbud2-1.fna&amp;oh=e8ae88b1e652c5920cb2a47b5411682a&amp;oe=5C8738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3643338" cy="5140513"/>
          </a:xfrm>
          <a:prstGeom prst="rect">
            <a:avLst/>
          </a:prstGeom>
          <a:noFill/>
        </p:spPr>
      </p:pic>
      <p:pic>
        <p:nvPicPr>
          <p:cNvPr id="17412" name="Picture 4" descr="https://scontent.fbud2-1.fna.fbcdn.net/v/t1.15752-9/44802407_908482622689101_62377545206595584_n.jpg?_nc_cat=101&amp;_nc_ht=scontent.fbud2-1.fna&amp;oh=29366c9e9dd9c8e5188ab667d1805e7f&amp;oe=5C411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52"/>
            <a:ext cx="3674056" cy="5310401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2285984" y="5715016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Izdelava preparata  z barvanjem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8434" name="Picture 2" descr="https://scontent.fbud2-1.fna.fbcdn.net/v/t1.15752-9/44650942_1809266312535748_4782873497766461440_n.jpg?_nc_cat=103&amp;_nc_ht=scontent.fbud2-1.fna&amp;oh=f9ecf412ceac9e780f364cb18e1609e2&amp;oe=5C4F9F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878637" cy="5214974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357158" y="600076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Opazovanje preparata z mikroskopom, 400x povečava</a:t>
            </a:r>
            <a:endParaRPr lang="sl-SI" sz="2400" b="1" dirty="0"/>
          </a:p>
        </p:txBody>
      </p:sp>
      <p:pic>
        <p:nvPicPr>
          <p:cNvPr id="4098" name="Picture 2" descr="https://scontent.fbud2-1.fna.fbcdn.net/v/t1.15752-9/44814336_246916515981077_7850671721362227200_n.jpg?_nc_cat=100&amp;_nc_ht=scontent.fbud2-1.fna&amp;oh=ac1bcdd0ce6adf5e56fa581527ce96a5&amp;oe=5C84DD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000528" cy="5378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731837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9458" name="Picture 2" descr="https://scontent.fbud2-1.fna.fbcdn.net/v/t1.15752-9/44742971_1989668264663736_1543955887243132928_n.jpg?_nc_cat=102&amp;_nc_ht=scontent.fbud2-1.fna&amp;oh=5cdd57c32954d0a5c84fdb9810b4af6e&amp;oe=5C83A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91136" y="1848434"/>
            <a:ext cx="3929090" cy="2946818"/>
          </a:xfrm>
          <a:prstGeom prst="rect">
            <a:avLst/>
          </a:prstGeom>
          <a:noFill/>
        </p:spPr>
      </p:pic>
      <p:pic>
        <p:nvPicPr>
          <p:cNvPr id="19460" name="Picture 4" descr="https://scontent.fbud2-1.fna.fbcdn.net/v/t1.15752-9/44811231_2075468762571214_5934769630470995968_n.jpg?_nc_cat=106&amp;_nc_ht=scontent.fbud2-1.fna&amp;oh=0f0cd4e49b4a517996bed600a7aa5400&amp;oe=5C4FCD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84044" y="1845452"/>
            <a:ext cx="3905233" cy="2928926"/>
          </a:xfrm>
          <a:prstGeom prst="rect">
            <a:avLst/>
          </a:prstGeom>
          <a:noFill/>
        </p:spPr>
      </p:pic>
      <p:pic>
        <p:nvPicPr>
          <p:cNvPr id="19462" name="Picture 6" descr="https://scontent.fbud2-1.fna.fbcdn.net/v/t1.15752-9/44875051_355956821839854_2895521381636636672_n.jpg?_nc_cat=111&amp;_nc_ht=scontent.fbud2-1.fna&amp;oh=ba62601129bdae0447f8d71c7ceda5f4&amp;oe=5C8722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357298"/>
            <a:ext cx="2928958" cy="3905277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1142976" y="557214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Rezultati  analize zraka v različnih prostorih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0482" name="Picture 2" descr="https://scontent.fbud2-1.fna.fbcdn.net/v/t1.15752-9/44840001_2188863344768970_1355008391717584896_n.jpg?_nc_cat=106&amp;_nc_ht=scontent.fbud2-1.fna&amp;oh=f1e1fec1f311506dd458a282ff2f9ad7&amp;oe=5C406F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286280" cy="5715040"/>
          </a:xfrm>
          <a:prstGeom prst="rect">
            <a:avLst/>
          </a:prstGeom>
          <a:noFill/>
        </p:spPr>
      </p:pic>
      <p:pic>
        <p:nvPicPr>
          <p:cNvPr id="20484" name="Picture 4" descr="https://scontent.fbud2-1.fna.fbcdn.net/v/t1.15752-9/44843855_1139352539555743_8805581098886103040_n.jpg?_nc_cat=106&amp;_nc_ht=scontent.fbud2-1.fna&amp;oh=b9137373bb78e6237bf09a85dd43152e&amp;oe=5C7EB4C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214290"/>
            <a:ext cx="4357687" cy="5859075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2786050" y="614364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Poskus alkoholnega vrenja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470916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1506" name="Picture 2" descr="https://scontent.fbud2-1.fna.fbcdn.net/v/t1.15752-9/43595019_746551455685383_8932557310161584128_n.jpg?_nc_cat=100&amp;_nc_ht=scontent.fbud2-1.fna&amp;oh=d8a0e1c3f42649ff5097d243dadaa68d&amp;oe=5C4688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66" cy="648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92500" lnSpcReduction="10000"/>
          </a:bodyPr>
          <a:lstStyle/>
          <a:p>
            <a:endParaRPr lang="sl-SI" dirty="0"/>
          </a:p>
        </p:txBody>
      </p:sp>
      <p:pic>
        <p:nvPicPr>
          <p:cNvPr id="21506" name="Picture 2" descr="https://scontent.fbud2-1.fna.fbcdn.net/v/t1.15752-9/44807418_1269372949868209_3329138629845975040_n.jpg?_nc_cat=100&amp;_nc_ht=scontent.fbud2-1.fna&amp;oh=f773f44295bcc3d163132fa0b4f3eeb9&amp;oe=5C4FF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357158" y="285728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Sabina, Nika N., Nika J, Nastja, Loti, Gaja S., Kaja, Anja, Tina, Tjaša, Tajda, Lea, Gaja B. 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Mentorica: Meta Kastelic Švab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78</Words>
  <Application>Microsoft Office PowerPoint</Application>
  <PresentationFormat>Diaprojekcija na zaslonu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Vrh</vt:lpstr>
      <vt:lpstr>Laboratorijska delavnica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Laboratorijska delavnica</dc:title>
  <dc:creator>Mikrobiologija</dc:creator>
  <cp:lastModifiedBy>3druzboslovje_kab</cp:lastModifiedBy>
  <cp:revision>12</cp:revision>
  <dcterms:created xsi:type="dcterms:W3CDTF">2018-10-25T08:22:40Z</dcterms:created>
  <dcterms:modified xsi:type="dcterms:W3CDTF">2019-11-04T09:09:02Z</dcterms:modified>
</cp:coreProperties>
</file>