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07" d="100"/>
          <a:sy n="107" d="100"/>
        </p:scale>
        <p:origin x="-10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sl-SI" smtClean="0"/>
              <a:t>Uredite slog naslova matrice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C6F53F64-6DD6-4CD0-9094-CAB2EF52EECF}" type="datetimeFigureOut">
              <a:rPr lang="sl-SI" smtClean="0"/>
              <a:t>4.11.2019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a:xfrm>
            <a:off x="9255346" y="2750337"/>
            <a:ext cx="1171888" cy="1356442"/>
          </a:xfrm>
        </p:spPr>
        <p:txBody>
          <a:bodyPr/>
          <a:lstStyle/>
          <a:p>
            <a:fld id="{C32FEDA3-F4F5-4855-8326-63C9A4E08101}" type="slidenum">
              <a:rPr lang="sl-SI" smtClean="0"/>
              <a:t>‹#›</a:t>
            </a:fld>
            <a:endParaRPr lang="sl-SI"/>
          </a:p>
        </p:txBody>
      </p:sp>
    </p:spTree>
    <p:extLst>
      <p:ext uri="{BB962C8B-B14F-4D97-AF65-F5344CB8AC3E}">
        <p14:creationId xmlns:p14="http://schemas.microsoft.com/office/powerpoint/2010/main" val="3407563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C6F53F64-6DD6-4CD0-9094-CAB2EF52EECF}" type="datetimeFigureOut">
              <a:rPr lang="sl-SI" smtClean="0"/>
              <a:t>4.11.2019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10729455" y="4711309"/>
            <a:ext cx="1154151" cy="1090789"/>
          </a:xfrm>
        </p:spPr>
        <p:txBody>
          <a:bodyPr/>
          <a:lstStyle/>
          <a:p>
            <a:fld id="{C32FEDA3-F4F5-4855-8326-63C9A4E08101}" type="slidenum">
              <a:rPr lang="sl-SI" smtClean="0"/>
              <a:t>‹#›</a:t>
            </a:fld>
            <a:endParaRPr lang="sl-SI"/>
          </a:p>
        </p:txBody>
      </p:sp>
    </p:spTree>
    <p:extLst>
      <p:ext uri="{BB962C8B-B14F-4D97-AF65-F5344CB8AC3E}">
        <p14:creationId xmlns:p14="http://schemas.microsoft.com/office/powerpoint/2010/main" val="260548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C6F53F64-6DD6-4CD0-9094-CAB2EF52EECF}" type="datetimeFigureOut">
              <a:rPr lang="sl-SI" smtClean="0"/>
              <a:t>4.11.2019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10729455" y="4711615"/>
            <a:ext cx="1154151" cy="1090789"/>
          </a:xfrm>
        </p:spPr>
        <p:txBody>
          <a:bodyPr/>
          <a:lstStyle/>
          <a:p>
            <a:fld id="{C32FEDA3-F4F5-4855-8326-63C9A4E08101}" type="slidenum">
              <a:rPr lang="sl-SI" smtClean="0"/>
              <a:t>‹#›</a:t>
            </a:fld>
            <a:endParaRPr lang="sl-SI"/>
          </a:p>
        </p:txBody>
      </p:sp>
    </p:spTree>
    <p:extLst>
      <p:ext uri="{BB962C8B-B14F-4D97-AF65-F5344CB8AC3E}">
        <p14:creationId xmlns:p14="http://schemas.microsoft.com/office/powerpoint/2010/main" val="3868656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sl-SI" smtClean="0"/>
              <a:t>Uredite slog naslova matrice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C6F53F64-6DD6-4CD0-9094-CAB2EF52EECF}" type="datetimeFigureOut">
              <a:rPr lang="sl-SI" smtClean="0"/>
              <a:t>4.11.2019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10729455" y="4709925"/>
            <a:ext cx="1154151" cy="1090789"/>
          </a:xfrm>
        </p:spPr>
        <p:txBody>
          <a:bodyPr/>
          <a:lstStyle/>
          <a:p>
            <a:fld id="{C32FEDA3-F4F5-4855-8326-63C9A4E08101}" type="slidenum">
              <a:rPr lang="sl-SI" smtClean="0"/>
              <a:t>‹#›</a:t>
            </a:fld>
            <a:endParaRPr lang="sl-SI"/>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35242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C6F53F64-6DD6-4CD0-9094-CAB2EF52EECF}" type="datetimeFigureOut">
              <a:rPr lang="sl-SI" smtClean="0"/>
              <a:t>4.11.2019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10729455" y="4709925"/>
            <a:ext cx="1154151" cy="1090789"/>
          </a:xfrm>
        </p:spPr>
        <p:txBody>
          <a:bodyPr/>
          <a:lstStyle/>
          <a:p>
            <a:fld id="{C32FEDA3-F4F5-4855-8326-63C9A4E08101}" type="slidenum">
              <a:rPr lang="sl-SI" smtClean="0"/>
              <a:t>‹#›</a:t>
            </a:fld>
            <a:endParaRPr lang="sl-SI"/>
          </a:p>
        </p:txBody>
      </p:sp>
    </p:spTree>
    <p:extLst>
      <p:ext uri="{BB962C8B-B14F-4D97-AF65-F5344CB8AC3E}">
        <p14:creationId xmlns:p14="http://schemas.microsoft.com/office/powerpoint/2010/main" val="942776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sl-SI" smtClean="0"/>
              <a:t>Uredite slog naslova matrice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C6F53F64-6DD6-4CD0-9094-CAB2EF52EECF}" type="datetimeFigureOut">
              <a:rPr lang="sl-SI" smtClean="0"/>
              <a:t>4.11.2019</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C32FEDA3-F4F5-4855-8326-63C9A4E08101}" type="slidenum">
              <a:rPr lang="sl-SI" smtClean="0"/>
              <a:t>‹#›</a:t>
            </a:fld>
            <a:endParaRPr lang="sl-SI"/>
          </a:p>
        </p:txBody>
      </p:sp>
    </p:spTree>
    <p:extLst>
      <p:ext uri="{BB962C8B-B14F-4D97-AF65-F5344CB8AC3E}">
        <p14:creationId xmlns:p14="http://schemas.microsoft.com/office/powerpoint/2010/main" val="1151763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sl-SI" smtClean="0"/>
              <a:t>Uredite slog naslova matrice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C6F53F64-6DD6-4CD0-9094-CAB2EF52EECF}" type="datetimeFigureOut">
              <a:rPr lang="sl-SI" smtClean="0"/>
              <a:t>4.11.2019</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C32FEDA3-F4F5-4855-8326-63C9A4E08101}" type="slidenum">
              <a:rPr lang="sl-SI" smtClean="0"/>
              <a:t>‹#›</a:t>
            </a:fld>
            <a:endParaRPr lang="sl-SI"/>
          </a:p>
        </p:txBody>
      </p:sp>
    </p:spTree>
    <p:extLst>
      <p:ext uri="{BB962C8B-B14F-4D97-AF65-F5344CB8AC3E}">
        <p14:creationId xmlns:p14="http://schemas.microsoft.com/office/powerpoint/2010/main" val="2902937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C6F53F64-6DD6-4CD0-9094-CAB2EF52EECF}" type="datetimeFigureOut">
              <a:rPr lang="sl-SI" smtClean="0"/>
              <a:t>4.11.2019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2FEDA3-F4F5-4855-8326-63C9A4E08101}" type="slidenum">
              <a:rPr lang="sl-SI" smtClean="0"/>
              <a:t>‹#›</a:t>
            </a:fld>
            <a:endParaRPr lang="sl-SI"/>
          </a:p>
        </p:txBody>
      </p:sp>
    </p:spTree>
    <p:extLst>
      <p:ext uri="{BB962C8B-B14F-4D97-AF65-F5344CB8AC3E}">
        <p14:creationId xmlns:p14="http://schemas.microsoft.com/office/powerpoint/2010/main" val="4158124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6F53F64-6DD6-4CD0-9094-CAB2EF52EECF}" type="datetimeFigureOut">
              <a:rPr lang="sl-SI" smtClean="0"/>
              <a:t>4.11.2019</a:t>
            </a:fld>
            <a:endParaRPr lang="sl-SI"/>
          </a:p>
        </p:txBody>
      </p:sp>
      <p:sp>
        <p:nvSpPr>
          <p:cNvPr id="5" name="Footer Placeholder 4"/>
          <p:cNvSpPr>
            <a:spLocks noGrp="1"/>
          </p:cNvSpPr>
          <p:nvPr>
            <p:ph type="ftr" sz="quarter" idx="11"/>
          </p:nvPr>
        </p:nvSpPr>
        <p:spPr>
          <a:xfrm>
            <a:off x="680321" y="5936188"/>
            <a:ext cx="6126805" cy="365125"/>
          </a:xfrm>
        </p:spPr>
        <p:txBody>
          <a:bodyPr/>
          <a:lstStyle/>
          <a:p>
            <a:endParaRPr lang="sl-SI"/>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C32FEDA3-F4F5-4855-8326-63C9A4E08101}" type="slidenum">
              <a:rPr lang="sl-SI" smtClean="0"/>
              <a:t>‹#›</a:t>
            </a:fld>
            <a:endParaRPr lang="sl-SI"/>
          </a:p>
        </p:txBody>
      </p:sp>
    </p:spTree>
    <p:extLst>
      <p:ext uri="{BB962C8B-B14F-4D97-AF65-F5344CB8AC3E}">
        <p14:creationId xmlns:p14="http://schemas.microsoft.com/office/powerpoint/2010/main" val="81929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C6F53F64-6DD6-4CD0-9094-CAB2EF52EECF}" type="datetimeFigureOut">
              <a:rPr lang="sl-SI" smtClean="0"/>
              <a:t>4.11.2019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2FEDA3-F4F5-4855-8326-63C9A4E08101}" type="slidenum">
              <a:rPr lang="sl-SI" smtClean="0"/>
              <a:t>‹#›</a:t>
            </a:fld>
            <a:endParaRPr lang="sl-SI"/>
          </a:p>
        </p:txBody>
      </p:sp>
    </p:spTree>
    <p:extLst>
      <p:ext uri="{BB962C8B-B14F-4D97-AF65-F5344CB8AC3E}">
        <p14:creationId xmlns:p14="http://schemas.microsoft.com/office/powerpoint/2010/main" val="87780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l-SI" smtClean="0"/>
              <a:t>Uredite slog naslova matrice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C6F53F64-6DD6-4CD0-9094-CAB2EF52EECF}" type="datetimeFigureOut">
              <a:rPr lang="sl-SI" smtClean="0"/>
              <a:t>4.11.2019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a:xfrm>
            <a:off x="10729455" y="2869895"/>
            <a:ext cx="1154151" cy="1090789"/>
          </a:xfrm>
        </p:spPr>
        <p:txBody>
          <a:bodyPr/>
          <a:lstStyle/>
          <a:p>
            <a:fld id="{C32FEDA3-F4F5-4855-8326-63C9A4E08101}" type="slidenum">
              <a:rPr lang="sl-SI" smtClean="0"/>
              <a:t>‹#›</a:t>
            </a:fld>
            <a:endParaRPr lang="sl-SI"/>
          </a:p>
        </p:txBody>
      </p:sp>
    </p:spTree>
    <p:extLst>
      <p:ext uri="{BB962C8B-B14F-4D97-AF65-F5344CB8AC3E}">
        <p14:creationId xmlns:p14="http://schemas.microsoft.com/office/powerpoint/2010/main" val="227235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C6F53F64-6DD6-4CD0-9094-CAB2EF52EECF}" type="datetimeFigureOut">
              <a:rPr lang="sl-SI" smtClean="0"/>
              <a:t>4.11.2019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32FEDA3-F4F5-4855-8326-63C9A4E08101}" type="slidenum">
              <a:rPr lang="sl-SI" smtClean="0"/>
              <a:t>‹#›</a:t>
            </a:fld>
            <a:endParaRPr lang="sl-SI"/>
          </a:p>
        </p:txBody>
      </p:sp>
    </p:spTree>
    <p:extLst>
      <p:ext uri="{BB962C8B-B14F-4D97-AF65-F5344CB8AC3E}">
        <p14:creationId xmlns:p14="http://schemas.microsoft.com/office/powerpoint/2010/main" val="402880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80322" y="3030008"/>
            <a:ext cx="4698355" cy="290617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594123" y="3030008"/>
            <a:ext cx="4700059" cy="290617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C6F53F64-6DD6-4CD0-9094-CAB2EF52EECF}" type="datetimeFigureOut">
              <a:rPr lang="sl-SI" smtClean="0"/>
              <a:t>4.11.2019</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C32FEDA3-F4F5-4855-8326-63C9A4E08101}" type="slidenum">
              <a:rPr lang="sl-SI" smtClean="0"/>
              <a:t>‹#›</a:t>
            </a:fld>
            <a:endParaRPr lang="sl-SI"/>
          </a:p>
        </p:txBody>
      </p:sp>
    </p:spTree>
    <p:extLst>
      <p:ext uri="{BB962C8B-B14F-4D97-AF65-F5344CB8AC3E}">
        <p14:creationId xmlns:p14="http://schemas.microsoft.com/office/powerpoint/2010/main" val="155011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C6F53F64-6DD6-4CD0-9094-CAB2EF52EECF}" type="datetimeFigureOut">
              <a:rPr lang="sl-SI" smtClean="0"/>
              <a:t>4.11.2019</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C32FEDA3-F4F5-4855-8326-63C9A4E08101}" type="slidenum">
              <a:rPr lang="sl-SI" smtClean="0"/>
              <a:t>‹#›</a:t>
            </a:fld>
            <a:endParaRPr lang="sl-SI"/>
          </a:p>
        </p:txBody>
      </p:sp>
    </p:spTree>
    <p:extLst>
      <p:ext uri="{BB962C8B-B14F-4D97-AF65-F5344CB8AC3E}">
        <p14:creationId xmlns:p14="http://schemas.microsoft.com/office/powerpoint/2010/main" val="295163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6F53F64-6DD6-4CD0-9094-CAB2EF52EECF}" type="datetimeFigureOut">
              <a:rPr lang="sl-SI" smtClean="0"/>
              <a:t>4.11.2019</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C32FEDA3-F4F5-4855-8326-63C9A4E08101}" type="slidenum">
              <a:rPr lang="sl-SI" smtClean="0"/>
              <a:t>‹#›</a:t>
            </a:fld>
            <a:endParaRPr lang="sl-SI"/>
          </a:p>
        </p:txBody>
      </p:sp>
    </p:spTree>
    <p:extLst>
      <p:ext uri="{BB962C8B-B14F-4D97-AF65-F5344CB8AC3E}">
        <p14:creationId xmlns:p14="http://schemas.microsoft.com/office/powerpoint/2010/main" val="2483127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C6F53F64-6DD6-4CD0-9094-CAB2EF52EECF}" type="datetimeFigureOut">
              <a:rPr lang="sl-SI" smtClean="0"/>
              <a:t>4.11.2019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32FEDA3-F4F5-4855-8326-63C9A4E08101}" type="slidenum">
              <a:rPr lang="sl-SI" smtClean="0"/>
              <a:t>‹#›</a:t>
            </a:fld>
            <a:endParaRPr lang="sl-SI"/>
          </a:p>
        </p:txBody>
      </p:sp>
    </p:spTree>
    <p:extLst>
      <p:ext uri="{BB962C8B-B14F-4D97-AF65-F5344CB8AC3E}">
        <p14:creationId xmlns:p14="http://schemas.microsoft.com/office/powerpoint/2010/main" val="379445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C6F53F64-6DD6-4CD0-9094-CAB2EF52EECF}" type="datetimeFigureOut">
              <a:rPr lang="sl-SI" smtClean="0"/>
              <a:t>4.11.2019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32FEDA3-F4F5-4855-8326-63C9A4E08101}" type="slidenum">
              <a:rPr lang="sl-SI" smtClean="0"/>
              <a:t>‹#›</a:t>
            </a:fld>
            <a:endParaRPr lang="sl-SI"/>
          </a:p>
        </p:txBody>
      </p:sp>
    </p:spTree>
    <p:extLst>
      <p:ext uri="{BB962C8B-B14F-4D97-AF65-F5344CB8AC3E}">
        <p14:creationId xmlns:p14="http://schemas.microsoft.com/office/powerpoint/2010/main" val="113606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6F53F64-6DD6-4CD0-9094-CAB2EF52EECF}" type="datetimeFigureOut">
              <a:rPr lang="sl-SI" smtClean="0"/>
              <a:t>4.11.2019</a:t>
            </a:fld>
            <a:endParaRPr lang="sl-SI"/>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32FEDA3-F4F5-4855-8326-63C9A4E08101}" type="slidenum">
              <a:rPr lang="sl-SI" smtClean="0"/>
              <a:t>‹#›</a:t>
            </a:fld>
            <a:endParaRPr lang="sl-SI"/>
          </a:p>
        </p:txBody>
      </p:sp>
    </p:spTree>
    <p:extLst>
      <p:ext uri="{BB962C8B-B14F-4D97-AF65-F5344CB8AC3E}">
        <p14:creationId xmlns:p14="http://schemas.microsoft.com/office/powerpoint/2010/main" val="3254882178"/>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hyperlink" Target="http://www.he.si/datoteke/brosure/predjed/pred_ti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45000"/>
                <a:lumOff val="55000"/>
              </a:schemeClr>
            </a:gs>
            <a:gs pos="4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HIŠA EKSPERIMENTOV</a:t>
            </a:r>
            <a:endParaRPr lang="sl-SI" dirty="0"/>
          </a:p>
        </p:txBody>
      </p:sp>
      <p:sp>
        <p:nvSpPr>
          <p:cNvPr id="3" name="Podnaslov 2"/>
          <p:cNvSpPr>
            <a:spLocks noGrp="1"/>
          </p:cNvSpPr>
          <p:nvPr>
            <p:ph type="subTitle" idx="1"/>
          </p:nvPr>
        </p:nvSpPr>
        <p:spPr/>
        <p:txBody>
          <a:bodyPr>
            <a:normAutofit/>
          </a:bodyPr>
          <a:lstStyle/>
          <a:p>
            <a:pPr algn="r"/>
            <a:r>
              <a:rPr lang="sl-SI" sz="1800" dirty="0" smtClean="0"/>
              <a:t>Teja Gajski, </a:t>
            </a:r>
            <a:r>
              <a:rPr lang="sl-SI" sz="1800" dirty="0" err="1" smtClean="0"/>
              <a:t>Patricia</a:t>
            </a:r>
            <a:r>
              <a:rPr lang="sl-SI" sz="1800" dirty="0" smtClean="0"/>
              <a:t> Novak 2. M</a:t>
            </a:r>
            <a:endParaRPr lang="sl-SI"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0031" y="491864"/>
            <a:ext cx="253682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70" y="491864"/>
            <a:ext cx="12620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406" y="1884948"/>
            <a:ext cx="321945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700" y="1391235"/>
            <a:ext cx="493236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22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VIRI</a:t>
            </a:r>
            <a:endParaRPr lang="sl-SI" dirty="0"/>
          </a:p>
        </p:txBody>
      </p:sp>
      <p:sp>
        <p:nvSpPr>
          <p:cNvPr id="3" name="Označba mesta vsebine 2"/>
          <p:cNvSpPr>
            <a:spLocks noGrp="1"/>
          </p:cNvSpPr>
          <p:nvPr>
            <p:ph idx="1"/>
          </p:nvPr>
        </p:nvSpPr>
        <p:spPr/>
        <p:txBody>
          <a:bodyPr/>
          <a:lstStyle/>
          <a:p>
            <a:r>
              <a:rPr lang="sl-SI" dirty="0">
                <a:hlinkClick r:id="rId2"/>
              </a:rPr>
              <a:t>http://</a:t>
            </a:r>
            <a:r>
              <a:rPr lang="sl-SI" dirty="0" smtClean="0">
                <a:hlinkClick r:id="rId2"/>
              </a:rPr>
              <a:t>www.he.si/datoteke/brosure/predjed/pred_tis.pdf</a:t>
            </a:r>
            <a:r>
              <a:rPr lang="sl-SI" dirty="0" smtClean="0"/>
              <a:t> (25.10.2018)</a:t>
            </a:r>
          </a:p>
          <a:p>
            <a:endParaRPr lang="sl-SI" dirty="0"/>
          </a:p>
        </p:txBody>
      </p:sp>
    </p:spTree>
    <p:extLst>
      <p:ext uri="{BB962C8B-B14F-4D97-AF65-F5344CB8AC3E}">
        <p14:creationId xmlns:p14="http://schemas.microsoft.com/office/powerpoint/2010/main" val="340191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VEČ KO GA SPIJEŠ, BOL SE ZABIJEŠ</a:t>
            </a:r>
            <a:endParaRPr lang="sl-SI" dirty="0"/>
          </a:p>
        </p:txBody>
      </p:sp>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1618" y="2264520"/>
            <a:ext cx="3259914" cy="4346552"/>
          </a:xfr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317" y="2284175"/>
            <a:ext cx="3245173" cy="4326897"/>
          </a:xfrm>
          <a:prstGeom prst="rect">
            <a:avLst/>
          </a:prstGeom>
        </p:spPr>
      </p:pic>
      <p:sp>
        <p:nvSpPr>
          <p:cNvPr id="6" name="PoljeZBesedilom 5"/>
          <p:cNvSpPr txBox="1"/>
          <p:nvPr/>
        </p:nvSpPr>
        <p:spPr>
          <a:xfrm>
            <a:off x="4191000" y="2641600"/>
            <a:ext cx="3860800" cy="2308324"/>
          </a:xfrm>
          <a:prstGeom prst="rect">
            <a:avLst/>
          </a:prstGeom>
          <a:noFill/>
        </p:spPr>
        <p:txBody>
          <a:bodyPr wrap="square" rtlCol="0">
            <a:spAutoFit/>
          </a:bodyPr>
          <a:lstStyle/>
          <a:p>
            <a:r>
              <a:rPr lang="sl-SI" b="1" dirty="0" smtClean="0">
                <a:solidFill>
                  <a:srgbClr val="FF0000"/>
                </a:solidFill>
                <a:latin typeface="Arial" panose="020B0604020202020204" pitchFamily="34" charset="0"/>
                <a:cs typeface="Arial" panose="020B0604020202020204" pitchFamily="34" charset="0"/>
              </a:rPr>
              <a:t>EKSPERIMENT</a:t>
            </a:r>
          </a:p>
          <a:p>
            <a:pPr marL="285750" indent="-285750">
              <a:buFont typeface="Arial" panose="020B0604020202020204" pitchFamily="34" charset="0"/>
              <a:buChar char="•"/>
            </a:pPr>
            <a:r>
              <a:rPr lang="sl-SI" dirty="0" smtClean="0">
                <a:latin typeface="Arial" panose="020B0604020202020204" pitchFamily="34" charset="0"/>
                <a:cs typeface="Arial" panose="020B0604020202020204" pitchFamily="34" charset="0"/>
              </a:rPr>
              <a:t>Poskušali smo voziti čim bolj previdno brez trkov po označeni poti </a:t>
            </a:r>
          </a:p>
          <a:p>
            <a:endParaRPr lang="sl-SI" b="1" dirty="0" smtClean="0">
              <a:solidFill>
                <a:srgbClr val="FF0000"/>
              </a:solidFill>
              <a:latin typeface="Arial" panose="020B0604020202020204" pitchFamily="34" charset="0"/>
              <a:cs typeface="Arial" panose="020B0604020202020204" pitchFamily="34" charset="0"/>
            </a:endParaRPr>
          </a:p>
          <a:p>
            <a:r>
              <a:rPr lang="sl-SI" b="1" dirty="0" smtClean="0">
                <a:solidFill>
                  <a:srgbClr val="FF0000"/>
                </a:solidFill>
                <a:latin typeface="Arial" panose="020B0604020202020204" pitchFamily="34" charset="0"/>
                <a:cs typeface="Arial" panose="020B0604020202020204" pitchFamily="34" charset="0"/>
              </a:rPr>
              <a:t>CILJ EKSPERIMENTA</a:t>
            </a:r>
            <a:r>
              <a:rPr lang="sl-SI"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sl-SI" dirty="0" smtClean="0">
                <a:latin typeface="Arial" panose="020B0604020202020204" pitchFamily="34" charset="0"/>
                <a:cs typeface="Arial" panose="020B0604020202020204" pitchFamily="34" charset="0"/>
              </a:rPr>
              <a:t>Kakšna je odzivnost pod vplivom alkohola.</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6140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POKRAJINA V PESKOVNIKU</a:t>
            </a:r>
            <a:endParaRPr lang="sl-SI" dirty="0"/>
          </a:p>
        </p:txBody>
      </p:sp>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8796" y="2323018"/>
            <a:ext cx="2922443" cy="3896590"/>
          </a:xfr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1331" y="2323018"/>
            <a:ext cx="2922443" cy="3896590"/>
          </a:xfrm>
          <a:prstGeom prst="rect">
            <a:avLst/>
          </a:prstGeom>
        </p:spPr>
      </p:pic>
      <p:sp>
        <p:nvSpPr>
          <p:cNvPr id="6" name="PoljeZBesedilom 5"/>
          <p:cNvSpPr txBox="1"/>
          <p:nvPr/>
        </p:nvSpPr>
        <p:spPr>
          <a:xfrm>
            <a:off x="4384963" y="2628900"/>
            <a:ext cx="3335482" cy="2585323"/>
          </a:xfrm>
          <a:prstGeom prst="rect">
            <a:avLst/>
          </a:prstGeom>
          <a:noFill/>
        </p:spPr>
        <p:txBody>
          <a:bodyPr wrap="square" rtlCol="0">
            <a:spAutoFit/>
          </a:bodyPr>
          <a:lstStyle/>
          <a:p>
            <a:r>
              <a:rPr lang="sl-SI" b="1" dirty="0" smtClean="0">
                <a:solidFill>
                  <a:srgbClr val="FF0000"/>
                </a:solidFill>
                <a:latin typeface="Arial" panose="020B0604020202020204" pitchFamily="34" charset="0"/>
                <a:cs typeface="Arial" panose="020B0604020202020204" pitchFamily="34" charset="0"/>
              </a:rPr>
              <a:t>EKSPERIMENT </a:t>
            </a:r>
          </a:p>
          <a:p>
            <a:pPr marL="285750" indent="-285750">
              <a:buFont typeface="Arial" panose="020B0604020202020204" pitchFamily="34" charset="0"/>
              <a:buChar char="•"/>
            </a:pPr>
            <a:r>
              <a:rPr lang="sl-SI" dirty="0" smtClean="0">
                <a:latin typeface="Arial" panose="020B0604020202020204" pitchFamily="34" charset="0"/>
                <a:cs typeface="Arial" panose="020B0604020202020204" pitchFamily="34" charset="0"/>
              </a:rPr>
              <a:t>Z lopatko smo si ustvarilo pokrajino in gledali kako voda izoblikuje strugo, mrtve rokave …</a:t>
            </a:r>
          </a:p>
          <a:p>
            <a:endParaRPr lang="sl-SI" b="1" dirty="0" smtClean="0">
              <a:solidFill>
                <a:srgbClr val="FF0000"/>
              </a:solidFill>
              <a:latin typeface="Arial" panose="020B0604020202020204" pitchFamily="34" charset="0"/>
              <a:cs typeface="Arial" panose="020B0604020202020204" pitchFamily="34" charset="0"/>
            </a:endParaRPr>
          </a:p>
          <a:p>
            <a:r>
              <a:rPr lang="sl-SI" b="1" dirty="0" smtClean="0">
                <a:solidFill>
                  <a:srgbClr val="FF0000"/>
                </a:solidFill>
                <a:latin typeface="Arial" panose="020B0604020202020204" pitchFamily="34" charset="0"/>
                <a:cs typeface="Arial" panose="020B0604020202020204" pitchFamily="34" charset="0"/>
              </a:rPr>
              <a:t>CILJ EKSPERIMENTA:</a:t>
            </a:r>
          </a:p>
          <a:p>
            <a:pPr marL="285750" indent="-285750">
              <a:buFont typeface="Arial" panose="020B0604020202020204" pitchFamily="34" charset="0"/>
              <a:buChar char="•"/>
            </a:pPr>
            <a:r>
              <a:rPr lang="sl-SI" dirty="0" smtClean="0">
                <a:latin typeface="Arial" panose="020B0604020202020204" pitchFamily="34" charset="0"/>
                <a:cs typeface="Arial" panose="020B0604020202020204" pitchFamily="34" charset="0"/>
              </a:rPr>
              <a:t>Oblikovanje pokrajine, ki jo izoblikuje reka </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363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MEHURČKI VELIKANI</a:t>
            </a:r>
            <a:endParaRPr lang="sl-SI" dirty="0"/>
          </a:p>
        </p:txBody>
      </p:sp>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321" y="1906903"/>
            <a:ext cx="3408561" cy="4544748"/>
          </a:xfr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955" y="1834166"/>
            <a:ext cx="3406378" cy="4548154"/>
          </a:xfrm>
          <a:prstGeom prst="rect">
            <a:avLst/>
          </a:prstGeom>
        </p:spPr>
      </p:pic>
      <p:sp>
        <p:nvSpPr>
          <p:cNvPr id="9" name="PoljeZBesedilom 8"/>
          <p:cNvSpPr txBox="1"/>
          <p:nvPr/>
        </p:nvSpPr>
        <p:spPr>
          <a:xfrm>
            <a:off x="4447309" y="2369128"/>
            <a:ext cx="3034146" cy="1754326"/>
          </a:xfrm>
          <a:prstGeom prst="rect">
            <a:avLst/>
          </a:prstGeom>
          <a:noFill/>
        </p:spPr>
        <p:txBody>
          <a:bodyPr wrap="square" rtlCol="0">
            <a:spAutoFit/>
          </a:bodyPr>
          <a:lstStyle/>
          <a:p>
            <a:r>
              <a:rPr lang="sl-SI" b="1" dirty="0" smtClean="0">
                <a:solidFill>
                  <a:srgbClr val="FF0000"/>
                </a:solidFill>
                <a:latin typeface="Arial" panose="020B0604020202020204" pitchFamily="34" charset="0"/>
                <a:cs typeface="Arial" panose="020B0604020202020204" pitchFamily="34" charset="0"/>
              </a:rPr>
              <a:t>EKSPERIMENT</a:t>
            </a:r>
          </a:p>
          <a:p>
            <a:pPr marL="285750" indent="-285750">
              <a:buFont typeface="Arial" panose="020B0604020202020204" pitchFamily="34" charset="0"/>
              <a:buChar char="•"/>
            </a:pPr>
            <a:r>
              <a:rPr lang="sl-SI" dirty="0" smtClean="0">
                <a:latin typeface="Arial" panose="020B0604020202020204" pitchFamily="34" charset="0"/>
                <a:cs typeface="Arial" panose="020B0604020202020204" pitchFamily="34" charset="0"/>
              </a:rPr>
              <a:t>V pripravljeno milnico smo položili kovinski obroč vzeli zalet in naredili velikanski mehurček</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523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STE URAVNOVEŠENI?</a:t>
            </a:r>
            <a:endParaRPr lang="sl-SI" dirty="0"/>
          </a:p>
        </p:txBody>
      </p:sp>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16163" y="2417928"/>
            <a:ext cx="2793300" cy="3724402"/>
          </a:xfrm>
        </p:spPr>
      </p:pic>
      <p:pic>
        <p:nvPicPr>
          <p:cNvPr id="5" name="Slika 4"/>
          <p:cNvPicPr>
            <a:picLocks noChangeAspect="1"/>
          </p:cNvPicPr>
          <p:nvPr/>
        </p:nvPicPr>
        <p:blipFill>
          <a:blip r:embed="rId3"/>
          <a:stretch>
            <a:fillRect/>
          </a:stretch>
        </p:blipFill>
        <p:spPr>
          <a:xfrm>
            <a:off x="1101436" y="2417928"/>
            <a:ext cx="2718955" cy="3724402"/>
          </a:xfrm>
          <a:prstGeom prst="rect">
            <a:avLst/>
          </a:prstGeom>
        </p:spPr>
      </p:pic>
      <p:sp>
        <p:nvSpPr>
          <p:cNvPr id="6" name="PoljeZBesedilom 5"/>
          <p:cNvSpPr txBox="1"/>
          <p:nvPr/>
        </p:nvSpPr>
        <p:spPr>
          <a:xfrm>
            <a:off x="4301837" y="2691245"/>
            <a:ext cx="2919845" cy="2862322"/>
          </a:xfrm>
          <a:prstGeom prst="rect">
            <a:avLst/>
          </a:prstGeom>
          <a:noFill/>
        </p:spPr>
        <p:txBody>
          <a:bodyPr wrap="square" rtlCol="0">
            <a:spAutoFit/>
          </a:bodyPr>
          <a:lstStyle/>
          <a:p>
            <a:r>
              <a:rPr lang="sl-SI" b="1" dirty="0" smtClean="0">
                <a:solidFill>
                  <a:srgbClr val="FF0000"/>
                </a:solidFill>
                <a:latin typeface="Arial" panose="020B0604020202020204" pitchFamily="34" charset="0"/>
                <a:cs typeface="Arial" panose="020B0604020202020204" pitchFamily="34" charset="0"/>
              </a:rPr>
              <a:t>EKSPERIMENT</a:t>
            </a:r>
          </a:p>
          <a:p>
            <a:pPr marL="285750" indent="-285750">
              <a:buFont typeface="Arial" panose="020B0604020202020204" pitchFamily="34" charset="0"/>
              <a:buChar char="•"/>
            </a:pPr>
            <a:r>
              <a:rPr lang="sl-SI" dirty="0" smtClean="0">
                <a:latin typeface="Arial" panose="020B0604020202020204" pitchFamily="34" charset="0"/>
                <a:cs typeface="Arial" panose="020B0604020202020204" pitchFamily="34" charset="0"/>
              </a:rPr>
              <a:t>Stopili smo na gugalno desko in poskušali držati ravnotežje. Med tem nam je aparat meril čas.</a:t>
            </a:r>
          </a:p>
          <a:p>
            <a:r>
              <a:rPr lang="sl-SI" b="1" dirty="0" smtClean="0">
                <a:solidFill>
                  <a:srgbClr val="FF0000"/>
                </a:solidFill>
                <a:latin typeface="Arial" panose="020B0604020202020204" pitchFamily="34" charset="0"/>
                <a:cs typeface="Arial" panose="020B0604020202020204" pitchFamily="34" charset="0"/>
              </a:rPr>
              <a:t>CILJ EKSPERIMENTA:</a:t>
            </a:r>
          </a:p>
          <a:p>
            <a:pPr marL="285750" indent="-285750">
              <a:buFont typeface="Arial" panose="020B0604020202020204" pitchFamily="34" charset="0"/>
              <a:buChar char="•"/>
            </a:pPr>
            <a:r>
              <a:rPr lang="sl-SI" dirty="0" smtClean="0">
                <a:latin typeface="Arial" panose="020B0604020202020204" pitchFamily="34" charset="0"/>
                <a:cs typeface="Arial" panose="020B0604020202020204" pitchFamily="34" charset="0"/>
              </a:rPr>
              <a:t>Kakšna mora biti naša drža da ravnotežje obdržimo čim dalj časa.</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800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SLADKOLO</a:t>
            </a:r>
            <a:endParaRPr lang="sl-SI" dirty="0"/>
          </a:p>
        </p:txBody>
      </p:sp>
      <p:pic>
        <p:nvPicPr>
          <p:cNvPr id="6" name="Označba mesta vsebine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24757" y="2143109"/>
            <a:ext cx="2911726" cy="3882302"/>
          </a:xfrm>
        </p:spPr>
      </p:pic>
      <p:pic>
        <p:nvPicPr>
          <p:cNvPr id="7" name="Slika 6"/>
          <p:cNvPicPr>
            <a:picLocks noChangeAspect="1"/>
          </p:cNvPicPr>
          <p:nvPr/>
        </p:nvPicPr>
        <p:blipFill>
          <a:blip r:embed="rId3"/>
          <a:stretch>
            <a:fillRect/>
          </a:stretch>
        </p:blipFill>
        <p:spPr>
          <a:xfrm>
            <a:off x="680321" y="2198773"/>
            <a:ext cx="3248457" cy="3882302"/>
          </a:xfrm>
          <a:prstGeom prst="rect">
            <a:avLst/>
          </a:prstGeom>
        </p:spPr>
      </p:pic>
      <p:sp>
        <p:nvSpPr>
          <p:cNvPr id="8" name="PoljeZBesedilom 7"/>
          <p:cNvSpPr txBox="1"/>
          <p:nvPr/>
        </p:nvSpPr>
        <p:spPr>
          <a:xfrm>
            <a:off x="3928778" y="2514600"/>
            <a:ext cx="4342386" cy="3416320"/>
          </a:xfrm>
          <a:prstGeom prst="rect">
            <a:avLst/>
          </a:prstGeom>
          <a:noFill/>
        </p:spPr>
        <p:txBody>
          <a:bodyPr wrap="square" rtlCol="0">
            <a:spAutoFit/>
          </a:bodyPr>
          <a:lstStyle/>
          <a:p>
            <a:r>
              <a:rPr lang="sl-SI" b="1" dirty="0" smtClean="0">
                <a:solidFill>
                  <a:srgbClr val="FF0000"/>
                </a:solidFill>
                <a:latin typeface="Arial" panose="020B0604020202020204" pitchFamily="34" charset="0"/>
                <a:cs typeface="Arial" panose="020B0604020202020204" pitchFamily="34" charset="0"/>
              </a:rPr>
              <a:t>EKSPERIMENT</a:t>
            </a:r>
          </a:p>
          <a:p>
            <a:pPr marL="285750" indent="-285750">
              <a:buFont typeface="Arial" panose="020B0604020202020204" pitchFamily="34" charset="0"/>
              <a:buChar char="•"/>
            </a:pPr>
            <a:r>
              <a:rPr lang="sl-SI" dirty="0" smtClean="0">
                <a:latin typeface="Arial" panose="020B0604020202020204" pitchFamily="34" charset="0"/>
                <a:cs typeface="Arial" panose="020B0604020202020204" pitchFamily="34" charset="0"/>
              </a:rPr>
              <a:t>Usedli smo se na kolo in začeli poganjati. Nasproti nam je prihajala hrana ki jo potrebujemo za življenje, hkrati pa smo morali uravnavati raven inzulina saj smo imeli sladkorno bolezen tipa 1.</a:t>
            </a:r>
          </a:p>
          <a:p>
            <a:pPr marL="285750" indent="-285750">
              <a:buFont typeface="Arial" panose="020B0604020202020204" pitchFamily="34" charset="0"/>
              <a:buChar char="•"/>
            </a:pPr>
            <a:endParaRPr lang="sl-SI" dirty="0" smtClean="0">
              <a:latin typeface="Arial" panose="020B0604020202020204" pitchFamily="34" charset="0"/>
              <a:cs typeface="Arial" panose="020B0604020202020204" pitchFamily="34" charset="0"/>
            </a:endParaRPr>
          </a:p>
          <a:p>
            <a:r>
              <a:rPr lang="sl-SI" b="1" dirty="0" smtClean="0">
                <a:solidFill>
                  <a:srgbClr val="FF0000"/>
                </a:solidFill>
                <a:latin typeface="Arial" panose="020B0604020202020204" pitchFamily="34" charset="0"/>
                <a:cs typeface="Arial" panose="020B0604020202020204" pitchFamily="34" charset="0"/>
              </a:rPr>
              <a:t>CILJ EKSPERIMENTA</a:t>
            </a:r>
          </a:p>
          <a:p>
            <a:pPr marL="285750" indent="-285750">
              <a:buFont typeface="Arial" panose="020B0604020202020204" pitchFamily="34" charset="0"/>
              <a:buChar char="•"/>
            </a:pPr>
            <a:r>
              <a:rPr lang="sl-SI" dirty="0" smtClean="0">
                <a:latin typeface="Arial" panose="020B0604020202020204" pitchFamily="34" charset="0"/>
                <a:cs typeface="Arial" panose="020B0604020202020204" pitchFamily="34" charset="0"/>
              </a:rPr>
              <a:t>Čim dlje se obdržati na cesti, kar pa tudi pomeni da je naša sladkorna bolezen dobro urejena.</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204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VODNI MLINI </a:t>
            </a:r>
            <a:endParaRPr lang="sl-SI" dirty="0"/>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9928" y="2430318"/>
            <a:ext cx="4798484" cy="3598863"/>
          </a:xfrm>
        </p:spPr>
      </p:pic>
      <p:sp>
        <p:nvSpPr>
          <p:cNvPr id="6" name="PoljeZBesedilom 5"/>
          <p:cNvSpPr txBox="1"/>
          <p:nvPr/>
        </p:nvSpPr>
        <p:spPr>
          <a:xfrm>
            <a:off x="473354" y="2430318"/>
            <a:ext cx="5013897" cy="2031325"/>
          </a:xfrm>
          <a:prstGeom prst="rect">
            <a:avLst/>
          </a:prstGeom>
          <a:noFill/>
        </p:spPr>
        <p:txBody>
          <a:bodyPr wrap="square" rtlCol="0">
            <a:spAutoFit/>
          </a:bodyPr>
          <a:lstStyle/>
          <a:p>
            <a:r>
              <a:rPr lang="sl-SI" b="1" dirty="0" smtClean="0">
                <a:solidFill>
                  <a:srgbClr val="FF0000"/>
                </a:solidFill>
                <a:latin typeface="Arial" panose="020B0604020202020204" pitchFamily="34" charset="0"/>
                <a:cs typeface="Arial" panose="020B0604020202020204" pitchFamily="34" charset="0"/>
              </a:rPr>
              <a:t>EKSPERIMENT</a:t>
            </a:r>
          </a:p>
          <a:p>
            <a:pPr marL="285750" indent="-285750">
              <a:buFont typeface="Arial" panose="020B0604020202020204" pitchFamily="34" charset="0"/>
              <a:buChar char="•"/>
            </a:pPr>
            <a:r>
              <a:rPr lang="sl-SI" dirty="0" smtClean="0">
                <a:latin typeface="Arial" panose="020B0604020202020204" pitchFamily="34" charset="0"/>
                <a:cs typeface="Arial" panose="020B0604020202020204" pitchFamily="34" charset="0"/>
              </a:rPr>
              <a:t>S pritiskom na gumb smo vključili črpalko, potem pa smo z gibljivo ročico usmerjali curek vode na koles v škatli.</a:t>
            </a:r>
          </a:p>
          <a:p>
            <a:r>
              <a:rPr lang="sl-SI" b="1" dirty="0" smtClean="0">
                <a:solidFill>
                  <a:srgbClr val="FF0000"/>
                </a:solidFill>
                <a:latin typeface="Arial" panose="020B0604020202020204" pitchFamily="34" charset="0"/>
                <a:cs typeface="Arial" panose="020B0604020202020204" pitchFamily="34" charset="0"/>
              </a:rPr>
              <a:t>CILJ EKSPERIMENTA</a:t>
            </a:r>
          </a:p>
          <a:p>
            <a:pPr marL="285750" indent="-285750">
              <a:buFont typeface="Arial" panose="020B0604020202020204" pitchFamily="34" charset="0"/>
              <a:buChar char="•"/>
            </a:pPr>
            <a:r>
              <a:rPr lang="sl-SI" dirty="0" smtClean="0">
                <a:latin typeface="Arial" panose="020B0604020202020204" pitchFamily="34" charset="0"/>
                <a:cs typeface="Arial" panose="020B0604020202020204" pitchFamily="34" charset="0"/>
              </a:rPr>
              <a:t>Opazovanje vrtenja koles in kako odteka voda, ko zadane lopatice vodnega kolesa.</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217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STRELA V KROGLI</a:t>
            </a:r>
            <a:endParaRPr lang="sl-SI" dirty="0"/>
          </a:p>
        </p:txBody>
      </p:sp>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20345" y="2149257"/>
            <a:ext cx="3210279" cy="4316342"/>
          </a:xfrm>
        </p:spPr>
      </p:pic>
      <p:sp>
        <p:nvSpPr>
          <p:cNvPr id="5" name="PoljeZBesedilom 4"/>
          <p:cNvSpPr txBox="1"/>
          <p:nvPr/>
        </p:nvSpPr>
        <p:spPr>
          <a:xfrm>
            <a:off x="529936" y="2618509"/>
            <a:ext cx="5569528" cy="1754326"/>
          </a:xfrm>
          <a:prstGeom prst="rect">
            <a:avLst/>
          </a:prstGeom>
          <a:noFill/>
        </p:spPr>
        <p:txBody>
          <a:bodyPr wrap="square" rtlCol="0">
            <a:spAutoFit/>
          </a:bodyPr>
          <a:lstStyle/>
          <a:p>
            <a:r>
              <a:rPr lang="sl-SI" b="1" dirty="0" smtClean="0">
                <a:solidFill>
                  <a:srgbClr val="FF0000"/>
                </a:solidFill>
                <a:latin typeface="Arial" panose="020B0604020202020204" pitchFamily="34" charset="0"/>
                <a:cs typeface="Arial" panose="020B0604020202020204" pitchFamily="34" charset="0"/>
              </a:rPr>
              <a:t>EKSPERIMENT </a:t>
            </a:r>
          </a:p>
          <a:p>
            <a:pPr marL="285750" indent="-285750">
              <a:buFont typeface="Arial" panose="020B0604020202020204" pitchFamily="34" charset="0"/>
              <a:buChar char="•"/>
            </a:pPr>
            <a:r>
              <a:rPr lang="sl-SI" dirty="0" smtClean="0">
                <a:latin typeface="Arial" panose="020B0604020202020204" pitchFamily="34" charset="0"/>
                <a:cs typeface="Arial" panose="020B0604020202020204" pitchFamily="34" charset="0"/>
              </a:rPr>
              <a:t>Pritisnili smo na rdeč gumb in počakali, da smo opazili zelene svetleče pramene nato smo se krogle dotaknili z dlanjo in opazili, da večina svetlečih pramenov šviga proti roki.</a:t>
            </a:r>
          </a:p>
          <a:p>
            <a:pPr marL="285750" indent="-285750">
              <a:buFont typeface="Arial" panose="020B0604020202020204" pitchFamily="34" charset="0"/>
              <a:buChar char="•"/>
            </a:pPr>
            <a:endParaRPr lang="sl-SI" dirty="0"/>
          </a:p>
        </p:txBody>
      </p:sp>
    </p:spTree>
    <p:extLst>
      <p:ext uri="{BB962C8B-B14F-4D97-AF65-F5344CB8AC3E}">
        <p14:creationId xmlns:p14="http://schemas.microsoft.com/office/powerpoint/2010/main" val="1719160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DOGODIVŠČINA</a:t>
            </a:r>
            <a:endParaRPr lang="sl-SI" dirty="0"/>
          </a:p>
        </p:txBody>
      </p:sp>
      <p:sp>
        <p:nvSpPr>
          <p:cNvPr id="3" name="Označba mesta vsebine 2"/>
          <p:cNvSpPr>
            <a:spLocks noGrp="1"/>
          </p:cNvSpPr>
          <p:nvPr>
            <p:ph idx="1"/>
          </p:nvPr>
        </p:nvSpPr>
        <p:spPr/>
        <p:txBody>
          <a:bodyPr/>
          <a:lstStyle/>
          <a:p>
            <a:pPr marL="0" indent="0">
              <a:buNone/>
            </a:pPr>
            <a:r>
              <a:rPr lang="sl-SI" dirty="0" smtClean="0"/>
              <a:t>V hiši eksperimentov smo si ogledali dogodivščino in spoznali različne pline in njihove lastnosti npr.</a:t>
            </a:r>
          </a:p>
          <a:p>
            <a:r>
              <a:rPr lang="sl-SI" dirty="0" smtClean="0"/>
              <a:t>Lastnosti ogljikovega dioksida (domači gasilni aparat)</a:t>
            </a:r>
          </a:p>
          <a:p>
            <a:r>
              <a:rPr lang="sl-SI" dirty="0" smtClean="0"/>
              <a:t>Dušika (tekoči dušik, zmrznjena banana) </a:t>
            </a:r>
          </a:p>
          <a:p>
            <a:r>
              <a:rPr lang="sl-SI" dirty="0" smtClean="0"/>
              <a:t>Kisika (izparevanje vode)</a:t>
            </a:r>
          </a:p>
          <a:p>
            <a:r>
              <a:rPr lang="sl-SI" dirty="0" smtClean="0"/>
              <a:t>Helija (sprememba glasu) </a:t>
            </a:r>
          </a:p>
          <a:p>
            <a:endParaRPr lang="sl-SI" dirty="0" smtClean="0"/>
          </a:p>
          <a:p>
            <a:endParaRPr lang="sl-SI" dirty="0" smtClean="0"/>
          </a:p>
          <a:p>
            <a:endParaRPr lang="sl-SI" dirty="0"/>
          </a:p>
        </p:txBody>
      </p:sp>
    </p:spTree>
    <p:extLst>
      <p:ext uri="{BB962C8B-B14F-4D97-AF65-F5344CB8AC3E}">
        <p14:creationId xmlns:p14="http://schemas.microsoft.com/office/powerpoint/2010/main" val="181948905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TM04033917[[fn=Berlin]]</Template>
  <TotalTime>92</TotalTime>
  <Words>308</Words>
  <Application>Microsoft Office PowerPoint</Application>
  <PresentationFormat>Po meri</PresentationFormat>
  <Paragraphs>45</Paragraphs>
  <Slides>10</Slides>
  <Notes>0</Notes>
  <HiddenSlides>0</HiddenSlides>
  <MMClips>0</MMClips>
  <ScaleCrop>false</ScaleCrop>
  <HeadingPairs>
    <vt:vector size="4" baseType="variant">
      <vt:variant>
        <vt:lpstr>Tema</vt:lpstr>
      </vt:variant>
      <vt:variant>
        <vt:i4>1</vt:i4>
      </vt:variant>
      <vt:variant>
        <vt:lpstr>Naslovi diapozitivov</vt:lpstr>
      </vt:variant>
      <vt:variant>
        <vt:i4>10</vt:i4>
      </vt:variant>
    </vt:vector>
  </HeadingPairs>
  <TitlesOfParts>
    <vt:vector size="11" baseType="lpstr">
      <vt:lpstr>Berlin</vt:lpstr>
      <vt:lpstr>HIŠA EKSPERIMENTOV</vt:lpstr>
      <vt:lpstr>VEČ KO GA SPIJEŠ, BOL SE ZABIJEŠ</vt:lpstr>
      <vt:lpstr>POKRAJINA V PESKOVNIKU</vt:lpstr>
      <vt:lpstr>MEHURČKI VELIKANI</vt:lpstr>
      <vt:lpstr>STE URAVNOVEŠENI?</vt:lpstr>
      <vt:lpstr>SLADKOLO</vt:lpstr>
      <vt:lpstr>VODNI MLINI </vt:lpstr>
      <vt:lpstr>STRELA V KROGLI</vt:lpstr>
      <vt:lpstr>DOGODIVŠČINA</vt:lpstr>
      <vt:lpstr>VIRI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HIŠA EKSPERIMENTOV</dc:title>
  <dc:creator>U4</dc:creator>
  <cp:lastModifiedBy>3druzboslovje_kab</cp:lastModifiedBy>
  <cp:revision>10</cp:revision>
  <dcterms:created xsi:type="dcterms:W3CDTF">2018-10-25T05:30:21Z</dcterms:created>
  <dcterms:modified xsi:type="dcterms:W3CDTF">2019-11-04T09:06:51Z</dcterms:modified>
</cp:coreProperties>
</file>