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6" r:id="rId1"/>
  </p:sldMasterIdLst>
  <p:sldIdLst>
    <p:sldId id="256" r:id="rId2"/>
    <p:sldId id="273" r:id="rId3"/>
    <p:sldId id="272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>
        <p:scale>
          <a:sx n="72" d="100"/>
          <a:sy n="72" d="100"/>
        </p:scale>
        <p:origin x="-1740" y="-9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83C98-CC97-40DC-A803-7AB01AC39A18}" type="datetimeFigureOut">
              <a:rPr lang="sl-SI" smtClean="0"/>
              <a:t>12.5.2018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96C8-46DA-47B8-90E4-E4824DB24C9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48597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83C98-CC97-40DC-A803-7AB01AC39A18}" type="datetimeFigureOut">
              <a:rPr lang="sl-SI" smtClean="0"/>
              <a:t>12.5.2018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96C8-46DA-47B8-90E4-E4824DB24C9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25686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83C98-CC97-40DC-A803-7AB01AC39A18}" type="datetimeFigureOut">
              <a:rPr lang="sl-SI" smtClean="0"/>
              <a:t>12.5.2018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96C8-46DA-47B8-90E4-E4824DB24C99}" type="slidenum">
              <a:rPr lang="sl-SI" smtClean="0"/>
              <a:t>‹#›</a:t>
            </a:fld>
            <a:endParaRPr lang="sl-SI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27616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83C98-CC97-40DC-A803-7AB01AC39A18}" type="datetimeFigureOut">
              <a:rPr lang="sl-SI" smtClean="0"/>
              <a:t>12.5.2018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96C8-46DA-47B8-90E4-E4824DB24C9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253721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83C98-CC97-40DC-A803-7AB01AC39A18}" type="datetimeFigureOut">
              <a:rPr lang="sl-SI" smtClean="0"/>
              <a:t>12.5.2018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96C8-46DA-47B8-90E4-E4824DB24C99}" type="slidenum">
              <a:rPr lang="sl-SI" smtClean="0"/>
              <a:t>‹#›</a:t>
            </a:fld>
            <a:endParaRPr lang="sl-SI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19974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83C98-CC97-40DC-A803-7AB01AC39A18}" type="datetimeFigureOut">
              <a:rPr lang="sl-SI" smtClean="0"/>
              <a:t>12.5.2018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96C8-46DA-47B8-90E4-E4824DB24C9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556498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83C98-CC97-40DC-A803-7AB01AC39A18}" type="datetimeFigureOut">
              <a:rPr lang="sl-SI" smtClean="0"/>
              <a:t>12.5.2018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96C8-46DA-47B8-90E4-E4824DB24C9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47330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83C98-CC97-40DC-A803-7AB01AC39A18}" type="datetimeFigureOut">
              <a:rPr lang="sl-SI" smtClean="0"/>
              <a:t>12.5.2018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96C8-46DA-47B8-90E4-E4824DB24C9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04398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83C98-CC97-40DC-A803-7AB01AC39A18}" type="datetimeFigureOut">
              <a:rPr lang="sl-SI" smtClean="0"/>
              <a:t>12.5.2018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96C8-46DA-47B8-90E4-E4824DB24C9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70247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83C98-CC97-40DC-A803-7AB01AC39A18}" type="datetimeFigureOut">
              <a:rPr lang="sl-SI" smtClean="0"/>
              <a:t>12.5.2018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96C8-46DA-47B8-90E4-E4824DB24C9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47571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83C98-CC97-40DC-A803-7AB01AC39A18}" type="datetimeFigureOut">
              <a:rPr lang="sl-SI" smtClean="0"/>
              <a:t>12.5.2018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96C8-46DA-47B8-90E4-E4824DB24C9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32791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83C98-CC97-40DC-A803-7AB01AC39A18}" type="datetimeFigureOut">
              <a:rPr lang="sl-SI" smtClean="0"/>
              <a:t>12.5.2018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96C8-46DA-47B8-90E4-E4824DB24C9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82903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83C98-CC97-40DC-A803-7AB01AC39A18}" type="datetimeFigureOut">
              <a:rPr lang="sl-SI" smtClean="0"/>
              <a:t>12.5.2018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96C8-46DA-47B8-90E4-E4824DB24C9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06241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83C98-CC97-40DC-A803-7AB01AC39A18}" type="datetimeFigureOut">
              <a:rPr lang="sl-SI" smtClean="0"/>
              <a:t>12.5.2018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96C8-46DA-47B8-90E4-E4824DB24C9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19039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83C98-CC97-40DC-A803-7AB01AC39A18}" type="datetimeFigureOut">
              <a:rPr lang="sl-SI" smtClean="0"/>
              <a:t>12.5.2018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96C8-46DA-47B8-90E4-E4824DB24C9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59969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83C98-CC97-40DC-A803-7AB01AC39A18}" type="datetimeFigureOut">
              <a:rPr lang="sl-SI" smtClean="0"/>
              <a:t>12.5.2018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96C8-46DA-47B8-90E4-E4824DB24C9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88228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83C98-CC97-40DC-A803-7AB01AC39A18}" type="datetimeFigureOut">
              <a:rPr lang="sl-SI" smtClean="0"/>
              <a:t>12.5.2018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C2D96C8-46DA-47B8-90E4-E4824DB24C9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66358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  <p:sldLayoutId id="2147483811" r:id="rId15"/>
    <p:sldLayoutId id="214748381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FOTOGRAFSKA DELAVNICA</a:t>
            </a:r>
            <a:endParaRPr lang="sl-SI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sl-SI" dirty="0" smtClean="0"/>
              <a:t>23. april </a:t>
            </a:r>
            <a:r>
              <a:rPr lang="sl-SI" dirty="0" smtClean="0"/>
              <a:t>2018</a:t>
            </a:r>
          </a:p>
          <a:p>
            <a:r>
              <a:rPr lang="sl-SI" dirty="0" smtClean="0"/>
              <a:t>Dijkai 1. L in 1. M</a:t>
            </a:r>
          </a:p>
          <a:p>
            <a:r>
              <a:rPr lang="sl-SI" smtClean="0"/>
              <a:t>Mentor: Bernarda Božnar</a:t>
            </a:r>
            <a:endParaRPr lang="sl-SI" dirty="0"/>
          </a:p>
        </p:txBody>
      </p:sp>
      <p:pic>
        <p:nvPicPr>
          <p:cNvPr id="1026" name="Picture 2" descr="C:\Users\Silvo-pc\Documents\1_slavit\LOGO\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040" y="321160"/>
            <a:ext cx="1598387" cy="1096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335" y="545722"/>
            <a:ext cx="3117215" cy="686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95813" y="1405595"/>
            <a:ext cx="4879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SLOVENSKO V NARAVOSLOVJE TREH DEŽEL</a:t>
            </a:r>
            <a:endParaRPr lang="sl-SI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639" y="545720"/>
            <a:ext cx="2538394" cy="1229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577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280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979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24522" cy="6932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272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488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163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007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55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170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915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473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ladko">
  <a:themeElements>
    <a:clrScheme name="Gladk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Gladk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adk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116</TotalTime>
  <Words>23</Words>
  <Application>Microsoft Office PowerPoint</Application>
  <PresentationFormat>Custom</PresentationFormat>
  <Paragraphs>5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Gladko</vt:lpstr>
      <vt:lpstr>FOTOGRAFSKA DELAVNICA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FOTOGRAFSKA DELAVNICA</dc:title>
  <dc:creator>U3</dc:creator>
  <cp:lastModifiedBy>Silvo-pc</cp:lastModifiedBy>
  <cp:revision>20</cp:revision>
  <dcterms:created xsi:type="dcterms:W3CDTF">2018-04-24T08:18:41Z</dcterms:created>
  <dcterms:modified xsi:type="dcterms:W3CDTF">2018-05-12T13:55:21Z</dcterms:modified>
</cp:coreProperties>
</file>