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6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2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42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52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9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43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2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35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69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87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1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434D-073A-47D4-94FC-2C5C5A7D9FA6}" type="datetimeFigureOut">
              <a:rPr lang="sl-SI" smtClean="0"/>
              <a:t>12.5.2018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2EC3-2925-468D-9433-A7BCA89552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79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9284" y="3388659"/>
            <a:ext cx="6268010" cy="2465293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EKOLOGIJA ŠOLSKEGA RIBNIKA</a:t>
            </a:r>
          </a:p>
          <a:p>
            <a:endParaRPr lang="sl-SI" dirty="0"/>
          </a:p>
          <a:p>
            <a:r>
              <a:rPr lang="sl-SI" dirty="0" smtClean="0"/>
              <a:t>Kaja Erman 1.L</a:t>
            </a:r>
          </a:p>
          <a:p>
            <a:r>
              <a:rPr lang="sl-SI" dirty="0" smtClean="0"/>
              <a:t>Nika Justin </a:t>
            </a:r>
            <a:r>
              <a:rPr lang="sl-SI" dirty="0" smtClean="0"/>
              <a:t>1.M</a:t>
            </a:r>
          </a:p>
          <a:p>
            <a:r>
              <a:rPr lang="sl-SI" smtClean="0"/>
              <a:t>Mentor: Borut Lazar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65" y="829174"/>
            <a:ext cx="2480317" cy="18602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43" y="3119718"/>
            <a:ext cx="2474039" cy="32987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" y="1806545"/>
            <a:ext cx="4932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3" y="883739"/>
            <a:ext cx="1261090" cy="86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17" y="1023211"/>
            <a:ext cx="3218983" cy="7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47" y="496382"/>
            <a:ext cx="25368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Slike so avtorske</a:t>
            </a:r>
          </a:p>
          <a:p>
            <a:r>
              <a:rPr lang="sl-SI" dirty="0" smtClean="0"/>
              <a:t>Podatki meritev so avtorski</a:t>
            </a:r>
          </a:p>
          <a:p>
            <a:endParaRPr lang="sl-SI" dirty="0"/>
          </a:p>
          <a:p>
            <a:r>
              <a:rPr lang="sl-SI" dirty="0" smtClean="0"/>
              <a:t>AVTORKSE PRAVICE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16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PRVI DAN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l-SI" dirty="0" smtClean="0"/>
              <a:t>V teoriji smo spoznavali definicijo ekologije in njen pomen v biologiji</a:t>
            </a:r>
          </a:p>
          <a:p>
            <a:r>
              <a:rPr lang="sl-SI" dirty="0" smtClean="0"/>
              <a:t>Spoznavali smo naravne in umetne ekosisteme, ki pa so lahko kopni ali vodni. </a:t>
            </a:r>
          </a:p>
          <a:p>
            <a:r>
              <a:rPr lang="sl-SI" dirty="0" smtClean="0"/>
              <a:t>Spoznali smo tudi dejavnike ekologije, ki se delijo na biotske in abiotske dejavnike.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9706"/>
            <a:ext cx="4753132" cy="2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9865" y="612502"/>
            <a:ext cx="10515600" cy="4351338"/>
          </a:xfrm>
        </p:spPr>
        <p:txBody>
          <a:bodyPr/>
          <a:lstStyle/>
          <a:p>
            <a:r>
              <a:rPr lang="sl-SI" dirty="0" smtClean="0"/>
              <a:t>V drugem delu dneva smo odšli v okolico šolskega ribnika, kjer smo izmerili pH, prevodnost, temperaturo ter količino kisika v ribniku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60461"/>
              </p:ext>
            </p:extLst>
          </p:nvPr>
        </p:nvGraphicFramePr>
        <p:xfrm>
          <a:off x="1822137" y="1663908"/>
          <a:ext cx="822127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004"/>
                <a:gridCol w="599607"/>
                <a:gridCol w="1573967"/>
                <a:gridCol w="926058"/>
                <a:gridCol w="1027659"/>
                <a:gridCol w="909404"/>
                <a:gridCol w="1379095"/>
                <a:gridCol w="794478"/>
              </a:tblGrid>
              <a:tr h="330783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prevodnost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Temperatura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O2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sl-SI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mikroS</a:t>
                      </a:r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cm]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[mg </a:t>
                      </a: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l]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[mg </a:t>
                      </a: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l]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&lt;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&lt; 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&lt;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&lt; 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Gladina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Sredina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Dno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</a:tr>
              <a:tr h="136006"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Preden smo se lotili terenskega dela, </a:t>
            </a:r>
          </a:p>
          <a:p>
            <a:pPr marL="0" indent="0">
              <a:buNone/>
            </a:pPr>
            <a:r>
              <a:rPr lang="sl-SI" dirty="0" smtClean="0"/>
              <a:t>smo postavili nekaj hipotez:</a:t>
            </a:r>
          </a:p>
          <a:p>
            <a:r>
              <a:rPr lang="sl-SI" dirty="0" smtClean="0"/>
              <a:t>Kisika je največ na vrhu – hipoteza potrjena</a:t>
            </a:r>
          </a:p>
          <a:p>
            <a:r>
              <a:rPr lang="sl-SI" dirty="0" smtClean="0"/>
              <a:t>Premešana voda ima isto prevodnost </a:t>
            </a:r>
          </a:p>
          <a:p>
            <a:r>
              <a:rPr lang="sl-SI" dirty="0" smtClean="0"/>
              <a:t>na gladini in na dnu – hipoteza potrjena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71" y="1349114"/>
            <a:ext cx="3805629" cy="50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0874" y="5964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 ribniku smo videli različne organizme, ki sestavljajo vodni ekosistem.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4" y="1229193"/>
            <a:ext cx="3797817" cy="50637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57" y="1229192"/>
            <a:ext cx="3797817" cy="506375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027841" y="2158583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RIBE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308674" y="5158693"/>
            <a:ext cx="139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PAGLAVCI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827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5" y="674557"/>
            <a:ext cx="3958263" cy="527661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2" r="941" b="22404"/>
          <a:stretch/>
        </p:blipFill>
        <p:spPr>
          <a:xfrm>
            <a:off x="6676868" y="365125"/>
            <a:ext cx="4676932" cy="335741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4999493" y="4347148"/>
            <a:ext cx="1127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TRSJE ali </a:t>
            </a:r>
          </a:p>
          <a:p>
            <a:r>
              <a:rPr lang="sl-SI" sz="2000" dirty="0" smtClean="0"/>
              <a:t>ROGOZ</a:t>
            </a:r>
            <a:endParaRPr lang="sl-SI" sz="2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8455757" y="3722540"/>
            <a:ext cx="111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LOKVANJ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0389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40127"/>
            <a:ext cx="10515600" cy="4351338"/>
          </a:xfrm>
        </p:spPr>
        <p:txBody>
          <a:bodyPr/>
          <a:lstStyle/>
          <a:p>
            <a:r>
              <a:rPr lang="sl-SI" dirty="0" smtClean="0"/>
              <a:t>Poleg meritev smo si na terenskem delu                                                    ogledali biološki filter, ki je ključen pri                                                         kroženju ter očiščevanju vode v ribniku.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7753" y="2241935"/>
            <a:ext cx="5036836" cy="28332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204"/>
            <a:ext cx="5772462" cy="32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DRUGI DAN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4351338"/>
          </a:xfrm>
        </p:spPr>
        <p:txBody>
          <a:bodyPr/>
          <a:lstStyle/>
          <a:p>
            <a:r>
              <a:rPr lang="sl-SI" dirty="0" smtClean="0"/>
              <a:t>Drugi dan smo merili količino amonija, nitrita in nitrata v vzorcih vode z gladine, sredine ter dna ribnika.</a:t>
            </a:r>
          </a:p>
          <a:p>
            <a:endParaRPr lang="sl-SI" dirty="0" smtClean="0"/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1481"/>
              </p:ext>
            </p:extLst>
          </p:nvPr>
        </p:nvGraphicFramePr>
        <p:xfrm>
          <a:off x="2032000" y="250835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NO3 </a:t>
                      </a:r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[mg/l]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NH4 [mg/l]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NO2 [mg/l]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272197"/>
            <a:ext cx="3730885" cy="20986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88" y="4237532"/>
            <a:ext cx="3792512" cy="21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 konec smo pripravili tudi plakat z nazorno sliko prereza ribnika.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61" y="2429435"/>
            <a:ext cx="5337939" cy="40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305</Words>
  <Application>Microsoft Office PowerPoint</Application>
  <PresentationFormat>Custom</PresentationFormat>
  <Paragraphs>129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Officeova tema</vt:lpstr>
      <vt:lpstr>PowerPoint Presentation</vt:lpstr>
      <vt:lpstr>PRVI 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DRUGI DAN</vt:lpstr>
      <vt:lpstr>PowerPoint Presentation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POROČILO</dc:title>
  <dc:creator>U10</dc:creator>
  <cp:lastModifiedBy>Silvo-pc</cp:lastModifiedBy>
  <cp:revision>17</cp:revision>
  <dcterms:created xsi:type="dcterms:W3CDTF">2018-04-24T06:51:29Z</dcterms:created>
  <dcterms:modified xsi:type="dcterms:W3CDTF">2018-05-12T13:53:58Z</dcterms:modified>
</cp:coreProperties>
</file>